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68" r:id="rId2"/>
    <p:sldId id="276" r:id="rId3"/>
    <p:sldId id="280" r:id="rId4"/>
    <p:sldId id="286" r:id="rId5"/>
    <p:sldId id="287" r:id="rId6"/>
    <p:sldId id="288" r:id="rId7"/>
    <p:sldId id="289" r:id="rId8"/>
    <p:sldId id="281" r:id="rId9"/>
    <p:sldId id="290" r:id="rId10"/>
    <p:sldId id="275" r:id="rId11"/>
    <p:sldId id="293" r:id="rId12"/>
    <p:sldId id="294" r:id="rId13"/>
    <p:sldId id="282" r:id="rId14"/>
    <p:sldId id="292" r:id="rId15"/>
    <p:sldId id="295" r:id="rId16"/>
    <p:sldId id="297" r:id="rId17"/>
    <p:sldId id="283" r:id="rId18"/>
    <p:sldId id="291" r:id="rId19"/>
    <p:sldId id="298" r:id="rId20"/>
    <p:sldId id="299" r:id="rId21"/>
    <p:sldId id="300" r:id="rId22"/>
    <p:sldId id="284" r:id="rId23"/>
    <p:sldId id="301" r:id="rId24"/>
    <p:sldId id="302" r:id="rId25"/>
    <p:sldId id="303" r:id="rId26"/>
    <p:sldId id="304" r:id="rId27"/>
    <p:sldId id="285" r:id="rId28"/>
    <p:sldId id="306" r:id="rId29"/>
    <p:sldId id="27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3F3F"/>
    <a:srgbClr val="FFC1C1"/>
    <a:srgbClr val="FF6969"/>
    <a:srgbClr val="005CA1"/>
    <a:srgbClr val="B2B2B2"/>
    <a:srgbClr val="004A82"/>
    <a:srgbClr val="00355C"/>
    <a:srgbClr val="00487E"/>
    <a:srgbClr val="398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923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5CA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B38-4C15-B55C-D780FF9BB26E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B38-4C15-B55C-D780FF9BB26E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B38-4C15-B55C-D780FF9BB26E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B38-4C15-B55C-D780FF9BB26E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38-4C15-B55C-D780FF9BB2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7B38-4C15-B55C-D780FF9BB2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7B38-4C15-B55C-D780FF9BB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-456413088"/>
        <c:axId val="-456408736"/>
      </c:barChart>
      <c:catAx>
        <c:axId val="-456413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456408736"/>
        <c:crosses val="autoZero"/>
        <c:auto val="1"/>
        <c:lblAlgn val="ctr"/>
        <c:lblOffset val="100"/>
        <c:noMultiLvlLbl val="0"/>
      </c:catAx>
      <c:valAx>
        <c:axId val="-45640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4564130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2B2B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A1-4CCB-8949-36D50A4D89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9A1-4CCB-8949-36D50A4D89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9A1-4CCB-8949-36D50A4D89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-456412000"/>
        <c:axId val="-456410368"/>
      </c:barChart>
      <c:catAx>
        <c:axId val="-456412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456410368"/>
        <c:crosses val="autoZero"/>
        <c:auto val="1"/>
        <c:lblAlgn val="ctr"/>
        <c:lblOffset val="100"/>
        <c:noMultiLvlLbl val="0"/>
      </c:catAx>
      <c:valAx>
        <c:axId val="-45641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4564120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6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72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109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05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655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048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08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384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648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920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586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596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616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500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94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888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35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987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042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643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767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作者请关注公众号壹课。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28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幸运日素材 淘宝店：</a:t>
            </a:r>
            <a:r>
              <a:rPr lang="en-US" altLang="zh-CN" dirty="0"/>
              <a:t>https://shop145643496.taobao.com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98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5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860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0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716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611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505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95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F9E5-2C3F-427E-9E18-8DB1205C1BD4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61B27BE-43D1-4F1E-BF67-EEC0ECB769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4"/>
          <a:stretch/>
        </p:blipFill>
        <p:spPr>
          <a:xfrm>
            <a:off x="0" y="5223311"/>
            <a:ext cx="12192000" cy="16346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705866" y="0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0" y="5223310"/>
            <a:ext cx="12192000" cy="1634689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90000"/>
                </a:srgbClr>
              </a:gs>
              <a:gs pos="80000">
                <a:srgbClr val="C00000">
                  <a:alpha val="60000"/>
                </a:srgbClr>
              </a:gs>
              <a:gs pos="100000">
                <a:srgbClr val="C00000">
                  <a:alpha val="3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61862" y="3399117"/>
            <a:ext cx="7267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四川大学通用</a:t>
            </a:r>
            <a:r>
              <a:rPr lang="en-US" altLang="zh-CN" sz="5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5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2795553" y="4360372"/>
            <a:ext cx="6599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论文答辩</a:t>
            </a:r>
            <a:r>
              <a:rPr lang="en-US" altLang="zh-CN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课程演讲</a:t>
            </a:r>
            <a:r>
              <a:rPr lang="en-US" altLang="zh-CN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汇报总结</a:t>
            </a:r>
            <a:r>
              <a:rPr lang="en-US" altLang="zh-CN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课件制作</a:t>
            </a:r>
            <a:r>
              <a:rPr lang="en-US" altLang="zh-CN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学术交流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80232" y="5804729"/>
            <a:ext cx="263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院系：工商管理学院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662428" y="5804729"/>
            <a:ext cx="210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专业：市场营销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832629" y="5804535"/>
            <a:ext cx="273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65845" y="5804535"/>
            <a:ext cx="302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班得瑞 - Endless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933450" y="8217"/>
            <a:ext cx="609600" cy="60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95458F-2F5B-42E7-A0A3-54C289CFF2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0" r="69960"/>
          <a:stretch/>
        </p:blipFill>
        <p:spPr>
          <a:xfrm>
            <a:off x="5108505" y="710971"/>
            <a:ext cx="1973959" cy="1834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75170" y="2979522"/>
            <a:ext cx="2284073" cy="338550"/>
            <a:chOff x="3575170" y="2979522"/>
            <a:chExt cx="2284073" cy="33855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3575170" y="3148797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76"/>
            <p:cNvSpPr txBox="1"/>
            <p:nvPr/>
          </p:nvSpPr>
          <p:spPr>
            <a:xfrm>
              <a:off x="4853848" y="297952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20647" y="3792077"/>
            <a:ext cx="2260945" cy="338550"/>
            <a:chOff x="4020647" y="3792077"/>
            <a:chExt cx="2260945" cy="33855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020647" y="398113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76"/>
            <p:cNvSpPr txBox="1"/>
            <p:nvPr/>
          </p:nvSpPr>
          <p:spPr>
            <a:xfrm>
              <a:off x="5276197" y="3792077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91035" y="4604632"/>
            <a:ext cx="2304101" cy="338550"/>
            <a:chOff x="4491035" y="4604632"/>
            <a:chExt cx="2304101" cy="33855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4491035" y="477830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76"/>
            <p:cNvSpPr txBox="1"/>
            <p:nvPr/>
          </p:nvSpPr>
          <p:spPr>
            <a:xfrm>
              <a:off x="5789741" y="460463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90727" y="5464814"/>
            <a:ext cx="2277269" cy="338550"/>
            <a:chOff x="4890727" y="5464814"/>
            <a:chExt cx="2277269" cy="33855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4890727" y="5634089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76"/>
            <p:cNvSpPr txBox="1"/>
            <p:nvPr/>
          </p:nvSpPr>
          <p:spPr>
            <a:xfrm>
              <a:off x="6162601" y="54648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77013" y="2740409"/>
            <a:ext cx="3990268" cy="3439884"/>
            <a:chOff x="877013" y="2740409"/>
            <a:chExt cx="3990268" cy="3439884"/>
          </a:xfrm>
        </p:grpSpPr>
        <p:grpSp>
          <p:nvGrpSpPr>
            <p:cNvPr id="49" name="组合 48"/>
            <p:cNvGrpSpPr/>
            <p:nvPr/>
          </p:nvGrpSpPr>
          <p:grpSpPr>
            <a:xfrm>
              <a:off x="877013" y="2740409"/>
              <a:ext cx="3990268" cy="3439884"/>
              <a:chOff x="1335314" y="2162629"/>
              <a:chExt cx="3990268" cy="3439884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2791678" y="2162629"/>
                <a:ext cx="1077540" cy="928914"/>
              </a:xfrm>
              <a:custGeom>
                <a:avLst/>
                <a:gdLst>
                  <a:gd name="connsiteX0" fmla="*/ 538770 w 1077540"/>
                  <a:gd name="connsiteY0" fmla="*/ 0 h 928914"/>
                  <a:gd name="connsiteX1" fmla="*/ 1036596 w 1077540"/>
                  <a:gd name="connsiteY1" fmla="*/ 858321 h 928914"/>
                  <a:gd name="connsiteX2" fmla="*/ 1077540 w 1077540"/>
                  <a:gd name="connsiteY2" fmla="*/ 928914 h 928914"/>
                  <a:gd name="connsiteX3" fmla="*/ 0 w 1077540"/>
                  <a:gd name="connsiteY3" fmla="*/ 928914 h 928914"/>
                  <a:gd name="connsiteX4" fmla="*/ 40944 w 1077540"/>
                  <a:gd name="connsiteY4" fmla="*/ 858321 h 928914"/>
                  <a:gd name="connsiteX5" fmla="*/ 538770 w 1077540"/>
                  <a:gd name="connsiteY5" fmla="*/ 0 h 92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7540" h="928914">
                    <a:moveTo>
                      <a:pt x="538770" y="0"/>
                    </a:moveTo>
                    <a:lnTo>
                      <a:pt x="1036596" y="858321"/>
                    </a:lnTo>
                    <a:lnTo>
                      <a:pt x="1077540" y="928914"/>
                    </a:lnTo>
                    <a:lnTo>
                      <a:pt x="0" y="928914"/>
                    </a:lnTo>
                    <a:lnTo>
                      <a:pt x="40944" y="858321"/>
                    </a:lnTo>
                    <a:lnTo>
                      <a:pt x="53877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2334796" y="3091543"/>
                <a:ext cx="1991304" cy="787727"/>
              </a:xfrm>
              <a:custGeom>
                <a:avLst/>
                <a:gdLst>
                  <a:gd name="connsiteX0" fmla="*/ 456882 w 1991304"/>
                  <a:gd name="connsiteY0" fmla="*/ 0 h 787727"/>
                  <a:gd name="connsiteX1" fmla="*/ 1534422 w 1991304"/>
                  <a:gd name="connsiteY1" fmla="*/ 0 h 787727"/>
                  <a:gd name="connsiteX2" fmla="*/ 1991304 w 1991304"/>
                  <a:gd name="connsiteY2" fmla="*/ 787727 h 787727"/>
                  <a:gd name="connsiteX3" fmla="*/ 0 w 1991304"/>
                  <a:gd name="connsiteY3" fmla="*/ 787727 h 787727"/>
                  <a:gd name="connsiteX4" fmla="*/ 456882 w 1991304"/>
                  <a:gd name="connsiteY4" fmla="*/ 0 h 787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1304" h="787727">
                    <a:moveTo>
                      <a:pt x="456882" y="0"/>
                    </a:moveTo>
                    <a:lnTo>
                      <a:pt x="1534422" y="0"/>
                    </a:lnTo>
                    <a:lnTo>
                      <a:pt x="1991304" y="787727"/>
                    </a:lnTo>
                    <a:lnTo>
                      <a:pt x="0" y="787727"/>
                    </a:lnTo>
                    <a:lnTo>
                      <a:pt x="456882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1875557" y="3885873"/>
                <a:ext cx="2909782" cy="785188"/>
              </a:xfrm>
              <a:custGeom>
                <a:avLst/>
                <a:gdLst>
                  <a:gd name="connsiteX0" fmla="*/ 455409 w 2909782"/>
                  <a:gd name="connsiteY0" fmla="*/ 0 h 785188"/>
                  <a:gd name="connsiteX1" fmla="*/ 2454373 w 2909782"/>
                  <a:gd name="connsiteY1" fmla="*/ 0 h 785188"/>
                  <a:gd name="connsiteX2" fmla="*/ 2909782 w 2909782"/>
                  <a:gd name="connsiteY2" fmla="*/ 785188 h 785188"/>
                  <a:gd name="connsiteX3" fmla="*/ 0 w 2909782"/>
                  <a:gd name="connsiteY3" fmla="*/ 785188 h 785188"/>
                  <a:gd name="connsiteX4" fmla="*/ 455409 w 2909782"/>
                  <a:gd name="connsiteY4" fmla="*/ 0 h 78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9782" h="785188">
                    <a:moveTo>
                      <a:pt x="455409" y="0"/>
                    </a:moveTo>
                    <a:lnTo>
                      <a:pt x="2454373" y="0"/>
                    </a:lnTo>
                    <a:lnTo>
                      <a:pt x="2909782" y="785188"/>
                    </a:lnTo>
                    <a:lnTo>
                      <a:pt x="0" y="785188"/>
                    </a:lnTo>
                    <a:lnTo>
                      <a:pt x="45540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2330966" y="3879269"/>
                <a:ext cx="1998964" cy="6604"/>
              </a:xfrm>
              <a:custGeom>
                <a:avLst/>
                <a:gdLst>
                  <a:gd name="connsiteX0" fmla="*/ 3830 w 1998964"/>
                  <a:gd name="connsiteY0" fmla="*/ 0 h 6604"/>
                  <a:gd name="connsiteX1" fmla="*/ 1995134 w 1998964"/>
                  <a:gd name="connsiteY1" fmla="*/ 0 h 6604"/>
                  <a:gd name="connsiteX2" fmla="*/ 1998964 w 1998964"/>
                  <a:gd name="connsiteY2" fmla="*/ 6604 h 6604"/>
                  <a:gd name="connsiteX3" fmla="*/ 0 w 1998964"/>
                  <a:gd name="connsiteY3" fmla="*/ 6604 h 6604"/>
                  <a:gd name="connsiteX4" fmla="*/ 3830 w 1998964"/>
                  <a:gd name="connsiteY4" fmla="*/ 0 h 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964" h="6604">
                    <a:moveTo>
                      <a:pt x="3830" y="0"/>
                    </a:moveTo>
                    <a:lnTo>
                      <a:pt x="1995134" y="0"/>
                    </a:lnTo>
                    <a:lnTo>
                      <a:pt x="1998964" y="6604"/>
                    </a:lnTo>
                    <a:lnTo>
                      <a:pt x="0" y="6604"/>
                    </a:lnTo>
                    <a:lnTo>
                      <a:pt x="3830" y="0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43"/>
              <p:cNvSpPr/>
              <p:nvPr/>
            </p:nvSpPr>
            <p:spPr>
              <a:xfrm>
                <a:off x="1335314" y="4671061"/>
                <a:ext cx="3990268" cy="931452"/>
              </a:xfrm>
              <a:custGeom>
                <a:avLst/>
                <a:gdLst>
                  <a:gd name="connsiteX0" fmla="*/ 540243 w 3990268"/>
                  <a:gd name="connsiteY0" fmla="*/ 0 h 931452"/>
                  <a:gd name="connsiteX1" fmla="*/ 3450025 w 3990268"/>
                  <a:gd name="connsiteY1" fmla="*/ 0 h 931452"/>
                  <a:gd name="connsiteX2" fmla="*/ 3488612 w 3990268"/>
                  <a:gd name="connsiteY2" fmla="*/ 66528 h 931452"/>
                  <a:gd name="connsiteX3" fmla="*/ 3488612 w 3990268"/>
                  <a:gd name="connsiteY3" fmla="*/ 66528 h 931452"/>
                  <a:gd name="connsiteX4" fmla="*/ 3990268 w 3990268"/>
                  <a:gd name="connsiteY4" fmla="*/ 931452 h 931452"/>
                  <a:gd name="connsiteX5" fmla="*/ 0 w 3990268"/>
                  <a:gd name="connsiteY5" fmla="*/ 931452 h 931452"/>
                  <a:gd name="connsiteX6" fmla="*/ 501656 w 3990268"/>
                  <a:gd name="connsiteY6" fmla="*/ 66528 h 931452"/>
                  <a:gd name="connsiteX7" fmla="*/ 501657 w 3990268"/>
                  <a:gd name="connsiteY7" fmla="*/ 66528 h 9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0268" h="931452">
                    <a:moveTo>
                      <a:pt x="540243" y="0"/>
                    </a:moveTo>
                    <a:lnTo>
                      <a:pt x="3450025" y="0"/>
                    </a:lnTo>
                    <a:lnTo>
                      <a:pt x="3488612" y="66528"/>
                    </a:lnTo>
                    <a:lnTo>
                      <a:pt x="3488612" y="66528"/>
                    </a:lnTo>
                    <a:lnTo>
                      <a:pt x="3990268" y="931452"/>
                    </a:lnTo>
                    <a:lnTo>
                      <a:pt x="0" y="931452"/>
                    </a:lnTo>
                    <a:lnTo>
                      <a:pt x="501656" y="66528"/>
                    </a:lnTo>
                    <a:lnTo>
                      <a:pt x="501657" y="6652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TextBox 76"/>
            <p:cNvSpPr txBox="1"/>
            <p:nvPr/>
          </p:nvSpPr>
          <p:spPr>
            <a:xfrm>
              <a:off x="2518926" y="327417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结构一</a:t>
              </a:r>
            </a:p>
          </p:txBody>
        </p:sp>
        <p:sp>
          <p:nvSpPr>
            <p:cNvPr id="64" name="TextBox 76"/>
            <p:cNvSpPr txBox="1"/>
            <p:nvPr/>
          </p:nvSpPr>
          <p:spPr>
            <a:xfrm>
              <a:off x="2518926" y="3944523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结构二</a:t>
              </a:r>
            </a:p>
          </p:txBody>
        </p:sp>
        <p:sp>
          <p:nvSpPr>
            <p:cNvPr id="65" name="TextBox 76"/>
            <p:cNvSpPr txBox="1"/>
            <p:nvPr/>
          </p:nvSpPr>
          <p:spPr>
            <a:xfrm>
              <a:off x="2518926" y="4702360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结构三</a:t>
              </a:r>
            </a:p>
          </p:txBody>
        </p:sp>
        <p:sp>
          <p:nvSpPr>
            <p:cNvPr id="66" name="TextBox 76"/>
            <p:cNvSpPr txBox="1"/>
            <p:nvPr/>
          </p:nvSpPr>
          <p:spPr>
            <a:xfrm>
              <a:off x="2518926" y="556054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结构四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708358" y="1504993"/>
            <a:ext cx="3569602" cy="369328"/>
            <a:chOff x="7708358" y="1504993"/>
            <a:chExt cx="3569602" cy="369328"/>
          </a:xfrm>
        </p:grpSpPr>
        <p:sp>
          <p:nvSpPr>
            <p:cNvPr id="68" name="矩形 67"/>
            <p:cNvSpPr/>
            <p:nvPr/>
          </p:nvSpPr>
          <p:spPr>
            <a:xfrm>
              <a:off x="7720081" y="1512208"/>
              <a:ext cx="3557879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708358" y="1504993"/>
              <a:ext cx="1569652" cy="36932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框架结构说明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26297" y="2043448"/>
            <a:ext cx="3684540" cy="2479937"/>
            <a:chOff x="7626297" y="2043448"/>
            <a:chExt cx="3684540" cy="2479937"/>
          </a:xfrm>
        </p:grpSpPr>
        <p:sp>
          <p:nvSpPr>
            <p:cNvPr id="70" name="矩形 69"/>
            <p:cNvSpPr/>
            <p:nvPr/>
          </p:nvSpPr>
          <p:spPr>
            <a:xfrm>
              <a:off x="7626297" y="2043448"/>
              <a:ext cx="3684540" cy="13849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26297" y="3461560"/>
              <a:ext cx="3684540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74" name="圆角矩形 73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B42C41E-09DD-44CC-839A-E0E90480678C}"/>
              </a:ext>
            </a:extLst>
          </p:cNvPr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3" name="圆角矩形 4">
              <a:extLst>
                <a:ext uri="{FF2B5EF4-FFF2-40B4-BE49-F238E27FC236}">
                  <a16:creationId xmlns:a16="http://schemas.microsoft.com/office/drawing/2014/main" id="{E86E1E66-0714-4C04-917E-8A5F454D5DC1}"/>
                </a:ext>
              </a:extLst>
            </p:cNvPr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8">
              <a:extLst>
                <a:ext uri="{FF2B5EF4-FFF2-40B4-BE49-F238E27FC236}">
                  <a16:creationId xmlns:a16="http://schemas.microsoft.com/office/drawing/2014/main" id="{16CF67AC-1EC7-44D8-859B-29398364DB70}"/>
                </a:ext>
              </a:extLst>
            </p:cNvPr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1B95427-242A-4B70-88F1-5783BDB82399}"/>
                </a:ext>
              </a:extLst>
            </p:cNvPr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DED58346-D059-48CE-AAFD-C64A51B0CC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6" name="圆角矩形 4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5" name="圆角矩形 4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09700" y="1502714"/>
            <a:ext cx="3974045" cy="1979224"/>
            <a:chOff x="1409700" y="1502714"/>
            <a:chExt cx="3974045" cy="1979224"/>
          </a:xfrm>
        </p:grpSpPr>
        <p:grpSp>
          <p:nvGrpSpPr>
            <p:cNvPr id="10" name="组合 9"/>
            <p:cNvGrpSpPr/>
            <p:nvPr/>
          </p:nvGrpSpPr>
          <p:grpSpPr>
            <a:xfrm>
              <a:off x="1409700" y="1502714"/>
              <a:ext cx="3905250" cy="1979224"/>
              <a:chOff x="1238250" y="1554479"/>
              <a:chExt cx="3905250" cy="197922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238250" y="1554479"/>
                <a:ext cx="3227070" cy="179832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390650" y="314858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67" r="33694" b="5276"/>
              <a:stretch>
                <a:fillRect/>
              </a:stretch>
            </p:blipFill>
            <p:spPr>
              <a:xfrm>
                <a:off x="3787140" y="1642110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sp>
            <p:nvSpPr>
              <p:cNvPr id="65" name="TextBox 76"/>
              <p:cNvSpPr txBox="1"/>
              <p:nvPr/>
            </p:nvSpPr>
            <p:spPr>
              <a:xfrm>
                <a:off x="1505751" y="3176385"/>
                <a:ext cx="1005395" cy="338550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480745" y="1770483"/>
                <a:ext cx="2093109" cy="1061825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8" name="六边形 77"/>
            <p:cNvSpPr/>
            <p:nvPr/>
          </p:nvSpPr>
          <p:spPr>
            <a:xfrm rot="5400000">
              <a:off x="3790297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77050" y="1502714"/>
            <a:ext cx="3964778" cy="1942282"/>
            <a:chOff x="6877050" y="1502714"/>
            <a:chExt cx="3964778" cy="1942282"/>
          </a:xfrm>
        </p:grpSpPr>
        <p:grpSp>
          <p:nvGrpSpPr>
            <p:cNvPr id="36" name="组合 35"/>
            <p:cNvGrpSpPr/>
            <p:nvPr/>
          </p:nvGrpSpPr>
          <p:grpSpPr>
            <a:xfrm>
              <a:off x="6877050" y="1502714"/>
              <a:ext cx="3905250" cy="1942282"/>
              <a:chOff x="6705600" y="1554479"/>
              <a:chExt cx="3905250" cy="1942282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6705600" y="1554479"/>
                <a:ext cx="3227070" cy="179832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873351" y="3111641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89" t="5468" r="21789"/>
              <a:stretch>
                <a:fillRect/>
              </a:stretch>
            </p:blipFill>
            <p:spPr>
              <a:xfrm>
                <a:off x="9254490" y="1642109"/>
                <a:ext cx="1356360" cy="1514992"/>
              </a:xfrm>
              <a:custGeom>
                <a:avLst/>
                <a:gdLst>
                  <a:gd name="connsiteX0" fmla="*/ 678180 w 1356360"/>
                  <a:gd name="connsiteY0" fmla="*/ 0 h 1514992"/>
                  <a:gd name="connsiteX1" fmla="*/ 1356360 w 1356360"/>
                  <a:gd name="connsiteY1" fmla="*/ 339090 h 1514992"/>
                  <a:gd name="connsiteX2" fmla="*/ 1356360 w 1356360"/>
                  <a:gd name="connsiteY2" fmla="*/ 1234288 h 1514992"/>
                  <a:gd name="connsiteX3" fmla="*/ 794952 w 1356360"/>
                  <a:gd name="connsiteY3" fmla="*/ 1514992 h 1514992"/>
                  <a:gd name="connsiteX4" fmla="*/ 561408 w 1356360"/>
                  <a:gd name="connsiteY4" fmla="*/ 1514992 h 1514992"/>
                  <a:gd name="connsiteX5" fmla="*/ 0 w 1356360"/>
                  <a:gd name="connsiteY5" fmla="*/ 1234288 h 1514992"/>
                  <a:gd name="connsiteX6" fmla="*/ 0 w 1356360"/>
                  <a:gd name="connsiteY6" fmla="*/ 339090 h 151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0" h="1514992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794952" y="1514992"/>
                    </a:lnTo>
                    <a:lnTo>
                      <a:pt x="561408" y="1514992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6963387" y="1770483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79" name="六边形 78"/>
            <p:cNvSpPr/>
            <p:nvPr/>
          </p:nvSpPr>
          <p:spPr>
            <a:xfrm rot="5400000">
              <a:off x="9248380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09700" y="3832572"/>
            <a:ext cx="3960254" cy="1956805"/>
            <a:chOff x="1409700" y="3832572"/>
            <a:chExt cx="3960254" cy="1956805"/>
          </a:xfrm>
        </p:grpSpPr>
        <p:grpSp>
          <p:nvGrpSpPr>
            <p:cNvPr id="76" name="组合 75"/>
            <p:cNvGrpSpPr/>
            <p:nvPr/>
          </p:nvGrpSpPr>
          <p:grpSpPr>
            <a:xfrm>
              <a:off x="1409700" y="3832572"/>
              <a:ext cx="3905250" cy="1956805"/>
              <a:chOff x="1238250" y="3832572"/>
              <a:chExt cx="3905250" cy="1956805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238250" y="3832572"/>
                <a:ext cx="3227070" cy="179832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390650" y="5404257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20" t="3336" r="27236" b="3336"/>
              <a:stretch>
                <a:fillRect/>
              </a:stretch>
            </p:blipFill>
            <p:spPr>
              <a:xfrm>
                <a:off x="378714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69" name="组合 68"/>
              <p:cNvGrpSpPr/>
              <p:nvPr/>
            </p:nvGrpSpPr>
            <p:grpSpPr>
              <a:xfrm>
                <a:off x="1534382" y="4078867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0" name="矩形 69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80" name="六边形 79"/>
            <p:cNvSpPr/>
            <p:nvPr/>
          </p:nvSpPr>
          <p:spPr>
            <a:xfrm rot="5400000">
              <a:off x="3776506" y="3990670"/>
              <a:ext cx="1711481" cy="1475414"/>
            </a:xfrm>
            <a:prstGeom prst="hexagon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77050" y="3832572"/>
            <a:ext cx="3964778" cy="1986291"/>
            <a:chOff x="6877050" y="3832572"/>
            <a:chExt cx="3964778" cy="1986291"/>
          </a:xfrm>
        </p:grpSpPr>
        <p:grpSp>
          <p:nvGrpSpPr>
            <p:cNvPr id="75" name="组合 74"/>
            <p:cNvGrpSpPr/>
            <p:nvPr/>
          </p:nvGrpSpPr>
          <p:grpSpPr>
            <a:xfrm>
              <a:off x="6877050" y="3832572"/>
              <a:ext cx="3905250" cy="1986291"/>
              <a:chOff x="6705600" y="3837162"/>
              <a:chExt cx="3905250" cy="1986291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6705600" y="3837162"/>
                <a:ext cx="3227070" cy="179832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873350" y="543833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48" t="2018" r="4965" b="1483"/>
              <a:stretch>
                <a:fillRect/>
              </a:stretch>
            </p:blipFill>
            <p:spPr>
              <a:xfrm>
                <a:off x="925449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72" name="组合 71"/>
              <p:cNvGrpSpPr/>
              <p:nvPr/>
            </p:nvGrpSpPr>
            <p:grpSpPr>
              <a:xfrm>
                <a:off x="6985000" y="4102474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81" name="六边形 80"/>
            <p:cNvSpPr/>
            <p:nvPr/>
          </p:nvSpPr>
          <p:spPr>
            <a:xfrm rot="5400000">
              <a:off x="9248380" y="3978821"/>
              <a:ext cx="1711481" cy="1475414"/>
            </a:xfrm>
            <a:prstGeom prst="hexagon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DDD310B2-057C-4F8F-8BC7-3C37495070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071968" y="1636459"/>
            <a:ext cx="4048065" cy="4048065"/>
            <a:chOff x="4071968" y="1636459"/>
            <a:chExt cx="4048065" cy="4048065"/>
          </a:xfrm>
        </p:grpSpPr>
        <p:sp>
          <p:nvSpPr>
            <p:cNvPr id="10" name="椭圆 9"/>
            <p:cNvSpPr/>
            <p:nvPr/>
          </p:nvSpPr>
          <p:spPr>
            <a:xfrm>
              <a:off x="4071968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rgbClr val="005CA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5400000">
              <a:off x="4067273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5975" y="2070712"/>
            <a:ext cx="2865891" cy="1071874"/>
            <a:chOff x="1046830" y="1973301"/>
            <a:chExt cx="2865891" cy="1071874"/>
          </a:xfrm>
        </p:grpSpPr>
        <p:sp>
          <p:nvSpPr>
            <p:cNvPr id="28" name="TextBox 76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5974" y="4353543"/>
            <a:ext cx="2865891" cy="1356952"/>
            <a:chOff x="1046830" y="1973301"/>
            <a:chExt cx="2865891" cy="1356952"/>
          </a:xfrm>
        </p:grpSpPr>
        <p:sp>
          <p:nvSpPr>
            <p:cNvPr id="32" name="TextBox 76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46830" y="2306515"/>
              <a:ext cx="2865891" cy="102373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PPT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作者请关注公众号壹课。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550135" y="2088965"/>
            <a:ext cx="2865891" cy="1033381"/>
            <a:chOff x="1046830" y="2011794"/>
            <a:chExt cx="2865891" cy="1033381"/>
          </a:xfrm>
        </p:grpSpPr>
        <p:sp>
          <p:nvSpPr>
            <p:cNvPr id="35" name="TextBox 76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50135" y="4396670"/>
            <a:ext cx="2865891" cy="1033381"/>
            <a:chOff x="1046830" y="2011794"/>
            <a:chExt cx="2865891" cy="1033381"/>
          </a:xfrm>
        </p:grpSpPr>
        <p:sp>
          <p:nvSpPr>
            <p:cNvPr id="38" name="TextBox 76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2" name="圆角矩形 41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1" name="圆角矩形 40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66862" y="2142576"/>
            <a:ext cx="1398111" cy="1398111"/>
            <a:chOff x="4566862" y="2142576"/>
            <a:chExt cx="1398111" cy="1398111"/>
          </a:xfrm>
        </p:grpSpPr>
        <p:sp>
          <p:nvSpPr>
            <p:cNvPr id="12" name="圆角矩形 11"/>
            <p:cNvSpPr/>
            <p:nvPr/>
          </p:nvSpPr>
          <p:spPr>
            <a:xfrm>
              <a:off x="4566862" y="2142576"/>
              <a:ext cx="1398111" cy="139811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977322" y="2474002"/>
              <a:ext cx="5636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4989045" y="2567883"/>
              <a:ext cx="552450" cy="552450"/>
              <a:chOff x="3666" y="1986"/>
              <a:chExt cx="348" cy="348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5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291820" y="2142576"/>
            <a:ext cx="1398111" cy="1398111"/>
            <a:chOff x="6291820" y="2142576"/>
            <a:chExt cx="1398111" cy="1398111"/>
          </a:xfrm>
        </p:grpSpPr>
        <p:sp>
          <p:nvSpPr>
            <p:cNvPr id="13" name="圆角矩形 12"/>
            <p:cNvSpPr/>
            <p:nvPr/>
          </p:nvSpPr>
          <p:spPr>
            <a:xfrm>
              <a:off x="6291820" y="2142576"/>
              <a:ext cx="1398111" cy="1398111"/>
            </a:xfrm>
            <a:prstGeom prst="roundRect">
              <a:avLst/>
            </a:prstGeom>
            <a:solidFill>
              <a:srgbClr val="FF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6694950" y="2673462"/>
              <a:ext cx="516495" cy="380979"/>
              <a:chOff x="3638" y="2011"/>
              <a:chExt cx="404" cy="298"/>
            </a:xfrm>
          </p:grpSpPr>
          <p:sp>
            <p:nvSpPr>
              <p:cNvPr id="9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3638" y="2011"/>
                <a:ext cx="404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3662" y="2043"/>
                <a:ext cx="99" cy="1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1"/>
              <p:cNvSpPr>
                <a:spLocks noEditPoints="1"/>
              </p:cNvSpPr>
              <p:nvPr/>
            </p:nvSpPr>
            <p:spPr bwMode="auto">
              <a:xfrm>
                <a:off x="3809" y="2011"/>
                <a:ext cx="231" cy="296"/>
              </a:xfrm>
              <a:custGeom>
                <a:avLst/>
                <a:gdLst>
                  <a:gd name="T0" fmla="*/ 0 w 231"/>
                  <a:gd name="T1" fmla="*/ 0 h 296"/>
                  <a:gd name="T2" fmla="*/ 0 w 231"/>
                  <a:gd name="T3" fmla="*/ 296 h 296"/>
                  <a:gd name="T4" fmla="*/ 231 w 231"/>
                  <a:gd name="T5" fmla="*/ 296 h 296"/>
                  <a:gd name="T6" fmla="*/ 231 w 231"/>
                  <a:gd name="T7" fmla="*/ 0 h 296"/>
                  <a:gd name="T8" fmla="*/ 0 w 231"/>
                  <a:gd name="T9" fmla="*/ 0 h 296"/>
                  <a:gd name="T10" fmla="*/ 211 w 231"/>
                  <a:gd name="T11" fmla="*/ 264 h 296"/>
                  <a:gd name="T12" fmla="*/ 19 w 231"/>
                  <a:gd name="T13" fmla="*/ 264 h 296"/>
                  <a:gd name="T14" fmla="*/ 19 w 231"/>
                  <a:gd name="T15" fmla="*/ 233 h 296"/>
                  <a:gd name="T16" fmla="*/ 211 w 231"/>
                  <a:gd name="T17" fmla="*/ 233 h 296"/>
                  <a:gd name="T18" fmla="*/ 211 w 231"/>
                  <a:gd name="T19" fmla="*/ 264 h 296"/>
                  <a:gd name="T20" fmla="*/ 211 w 231"/>
                  <a:gd name="T21" fmla="*/ 199 h 296"/>
                  <a:gd name="T22" fmla="*/ 19 w 231"/>
                  <a:gd name="T23" fmla="*/ 199 h 296"/>
                  <a:gd name="T24" fmla="*/ 19 w 231"/>
                  <a:gd name="T25" fmla="*/ 165 h 296"/>
                  <a:gd name="T26" fmla="*/ 211 w 231"/>
                  <a:gd name="T27" fmla="*/ 165 h 296"/>
                  <a:gd name="T28" fmla="*/ 211 w 231"/>
                  <a:gd name="T29" fmla="*/ 199 h 296"/>
                  <a:gd name="T30" fmla="*/ 211 w 231"/>
                  <a:gd name="T31" fmla="*/ 131 h 296"/>
                  <a:gd name="T32" fmla="*/ 19 w 231"/>
                  <a:gd name="T33" fmla="*/ 131 h 296"/>
                  <a:gd name="T34" fmla="*/ 19 w 231"/>
                  <a:gd name="T35" fmla="*/ 97 h 296"/>
                  <a:gd name="T36" fmla="*/ 211 w 231"/>
                  <a:gd name="T37" fmla="*/ 97 h 296"/>
                  <a:gd name="T38" fmla="*/ 211 w 231"/>
                  <a:gd name="T39" fmla="*/ 131 h 296"/>
                  <a:gd name="T40" fmla="*/ 211 w 231"/>
                  <a:gd name="T41" fmla="*/ 63 h 296"/>
                  <a:gd name="T42" fmla="*/ 19 w 231"/>
                  <a:gd name="T43" fmla="*/ 63 h 296"/>
                  <a:gd name="T44" fmla="*/ 19 w 231"/>
                  <a:gd name="T45" fmla="*/ 32 h 296"/>
                  <a:gd name="T46" fmla="*/ 211 w 231"/>
                  <a:gd name="T47" fmla="*/ 32 h 296"/>
                  <a:gd name="T48" fmla="*/ 211 w 231"/>
                  <a:gd name="T49" fmla="*/ 6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96">
                    <a:moveTo>
                      <a:pt x="0" y="0"/>
                    </a:moveTo>
                    <a:lnTo>
                      <a:pt x="0" y="296"/>
                    </a:lnTo>
                    <a:lnTo>
                      <a:pt x="231" y="296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  <a:moveTo>
                      <a:pt x="211" y="264"/>
                    </a:moveTo>
                    <a:lnTo>
                      <a:pt x="19" y="264"/>
                    </a:lnTo>
                    <a:lnTo>
                      <a:pt x="19" y="233"/>
                    </a:lnTo>
                    <a:lnTo>
                      <a:pt x="211" y="233"/>
                    </a:lnTo>
                    <a:lnTo>
                      <a:pt x="211" y="264"/>
                    </a:lnTo>
                    <a:close/>
                    <a:moveTo>
                      <a:pt x="211" y="199"/>
                    </a:moveTo>
                    <a:lnTo>
                      <a:pt x="19" y="199"/>
                    </a:lnTo>
                    <a:lnTo>
                      <a:pt x="19" y="165"/>
                    </a:lnTo>
                    <a:lnTo>
                      <a:pt x="211" y="165"/>
                    </a:lnTo>
                    <a:lnTo>
                      <a:pt x="211" y="199"/>
                    </a:lnTo>
                    <a:close/>
                    <a:moveTo>
                      <a:pt x="211" y="131"/>
                    </a:moveTo>
                    <a:lnTo>
                      <a:pt x="19" y="131"/>
                    </a:lnTo>
                    <a:lnTo>
                      <a:pt x="19" y="97"/>
                    </a:lnTo>
                    <a:lnTo>
                      <a:pt x="211" y="97"/>
                    </a:lnTo>
                    <a:lnTo>
                      <a:pt x="211" y="131"/>
                    </a:lnTo>
                    <a:close/>
                    <a:moveTo>
                      <a:pt x="211" y="63"/>
                    </a:moveTo>
                    <a:lnTo>
                      <a:pt x="19" y="63"/>
                    </a:lnTo>
                    <a:lnTo>
                      <a:pt x="19" y="32"/>
                    </a:lnTo>
                    <a:lnTo>
                      <a:pt x="211" y="32"/>
                    </a:lnTo>
                    <a:lnTo>
                      <a:pt x="211" y="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3640" y="2159"/>
                <a:ext cx="142" cy="123"/>
              </a:xfrm>
              <a:custGeom>
                <a:avLst/>
                <a:gdLst>
                  <a:gd name="T0" fmla="*/ 59 w 59"/>
                  <a:gd name="T1" fmla="*/ 51 h 51"/>
                  <a:gd name="T2" fmla="*/ 59 w 59"/>
                  <a:gd name="T3" fmla="*/ 29 h 51"/>
                  <a:gd name="T4" fmla="*/ 29 w 59"/>
                  <a:gd name="T5" fmla="*/ 0 h 51"/>
                  <a:gd name="T6" fmla="*/ 0 w 59"/>
                  <a:gd name="T7" fmla="*/ 29 h 51"/>
                  <a:gd name="T8" fmla="*/ 0 w 59"/>
                  <a:gd name="T9" fmla="*/ 51 h 51"/>
                  <a:gd name="T10" fmla="*/ 59 w 59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1">
                    <a:moveTo>
                      <a:pt x="59" y="51"/>
                    </a:move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13"/>
                      <a:pt x="4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59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566862" y="3823388"/>
            <a:ext cx="1398111" cy="1398111"/>
            <a:chOff x="4566862" y="3823388"/>
            <a:chExt cx="1398111" cy="1398111"/>
          </a:xfrm>
        </p:grpSpPr>
        <p:sp>
          <p:nvSpPr>
            <p:cNvPr id="15" name="圆角矩形 14"/>
            <p:cNvSpPr/>
            <p:nvPr/>
          </p:nvSpPr>
          <p:spPr>
            <a:xfrm>
              <a:off x="4566862" y="3823388"/>
              <a:ext cx="1398111" cy="1398111"/>
            </a:xfrm>
            <a:prstGeom prst="roundRect">
              <a:avLst/>
            </a:prstGeom>
            <a:solidFill>
              <a:srgbClr val="F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Group 15"/>
            <p:cNvGrpSpPr>
              <a:grpSpLocks noChangeAspect="1"/>
            </p:cNvGrpSpPr>
            <p:nvPr/>
          </p:nvGrpSpPr>
          <p:grpSpPr bwMode="auto">
            <a:xfrm>
              <a:off x="4984018" y="4244969"/>
              <a:ext cx="550289" cy="550289"/>
              <a:chOff x="3631" y="1951"/>
              <a:chExt cx="418" cy="418"/>
            </a:xfrm>
          </p:grpSpPr>
          <p:sp>
            <p:nvSpPr>
              <p:cNvPr id="22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6"/>
              <p:cNvSpPr>
                <a:spLocks noEditPoints="1"/>
              </p:cNvSpPr>
              <p:nvPr/>
            </p:nvSpPr>
            <p:spPr bwMode="auto">
              <a:xfrm>
                <a:off x="3631" y="1954"/>
                <a:ext cx="418" cy="417"/>
              </a:xfrm>
              <a:custGeom>
                <a:avLst/>
                <a:gdLst>
                  <a:gd name="T0" fmla="*/ 85 w 174"/>
                  <a:gd name="T1" fmla="*/ 72 h 174"/>
                  <a:gd name="T2" fmla="*/ 119 w 174"/>
                  <a:gd name="T3" fmla="*/ 109 h 174"/>
                  <a:gd name="T4" fmla="*/ 87 w 174"/>
                  <a:gd name="T5" fmla="*/ 0 h 174"/>
                  <a:gd name="T6" fmla="*/ 87 w 174"/>
                  <a:gd name="T7" fmla="*/ 0 h 174"/>
                  <a:gd name="T8" fmla="*/ 129 w 174"/>
                  <a:gd name="T9" fmla="*/ 38 h 174"/>
                  <a:gd name="T10" fmla="*/ 111 w 174"/>
                  <a:gd name="T11" fmla="*/ 36 h 174"/>
                  <a:gd name="T12" fmla="*/ 113 w 174"/>
                  <a:gd name="T13" fmla="*/ 28 h 174"/>
                  <a:gd name="T14" fmla="*/ 103 w 174"/>
                  <a:gd name="T15" fmla="*/ 27 h 174"/>
                  <a:gd name="T16" fmla="*/ 100 w 174"/>
                  <a:gd name="T17" fmla="*/ 30 h 174"/>
                  <a:gd name="T18" fmla="*/ 93 w 174"/>
                  <a:gd name="T19" fmla="*/ 27 h 174"/>
                  <a:gd name="T20" fmla="*/ 82 w 174"/>
                  <a:gd name="T21" fmla="*/ 25 h 174"/>
                  <a:gd name="T22" fmla="*/ 79 w 174"/>
                  <a:gd name="T23" fmla="*/ 25 h 174"/>
                  <a:gd name="T24" fmla="*/ 78 w 174"/>
                  <a:gd name="T25" fmla="*/ 41 h 174"/>
                  <a:gd name="T26" fmla="*/ 87 w 174"/>
                  <a:gd name="T27" fmla="*/ 44 h 174"/>
                  <a:gd name="T28" fmla="*/ 96 w 174"/>
                  <a:gd name="T29" fmla="*/ 32 h 174"/>
                  <a:gd name="T30" fmla="*/ 107 w 174"/>
                  <a:gd name="T31" fmla="*/ 38 h 174"/>
                  <a:gd name="T32" fmla="*/ 98 w 174"/>
                  <a:gd name="T33" fmla="*/ 52 h 174"/>
                  <a:gd name="T34" fmla="*/ 108 w 174"/>
                  <a:gd name="T35" fmla="*/ 54 h 174"/>
                  <a:gd name="T36" fmla="*/ 117 w 174"/>
                  <a:gd name="T37" fmla="*/ 53 h 174"/>
                  <a:gd name="T38" fmla="*/ 104 w 174"/>
                  <a:gd name="T39" fmla="*/ 55 h 174"/>
                  <a:gd name="T40" fmla="*/ 93 w 174"/>
                  <a:gd name="T41" fmla="*/ 64 h 174"/>
                  <a:gd name="T42" fmla="*/ 88 w 174"/>
                  <a:gd name="T43" fmla="*/ 70 h 174"/>
                  <a:gd name="T44" fmla="*/ 72 w 174"/>
                  <a:gd name="T45" fmla="*/ 75 h 174"/>
                  <a:gd name="T46" fmla="*/ 77 w 174"/>
                  <a:gd name="T47" fmla="*/ 89 h 174"/>
                  <a:gd name="T48" fmla="*/ 84 w 174"/>
                  <a:gd name="T49" fmla="*/ 97 h 174"/>
                  <a:gd name="T50" fmla="*/ 100 w 174"/>
                  <a:gd name="T51" fmla="*/ 95 h 174"/>
                  <a:gd name="T52" fmla="*/ 116 w 174"/>
                  <a:gd name="T53" fmla="*/ 102 h 174"/>
                  <a:gd name="T54" fmla="*/ 121 w 174"/>
                  <a:gd name="T55" fmla="*/ 109 h 174"/>
                  <a:gd name="T56" fmla="*/ 137 w 174"/>
                  <a:gd name="T57" fmla="*/ 114 h 174"/>
                  <a:gd name="T58" fmla="*/ 130 w 174"/>
                  <a:gd name="T59" fmla="*/ 132 h 174"/>
                  <a:gd name="T60" fmla="*/ 122 w 174"/>
                  <a:gd name="T61" fmla="*/ 139 h 174"/>
                  <a:gd name="T62" fmla="*/ 113 w 174"/>
                  <a:gd name="T63" fmla="*/ 148 h 174"/>
                  <a:gd name="T64" fmla="*/ 101 w 174"/>
                  <a:gd name="T65" fmla="*/ 161 h 174"/>
                  <a:gd name="T66" fmla="*/ 94 w 174"/>
                  <a:gd name="T67" fmla="*/ 159 h 174"/>
                  <a:gd name="T68" fmla="*/ 97 w 174"/>
                  <a:gd name="T69" fmla="*/ 136 h 174"/>
                  <a:gd name="T70" fmla="*/ 86 w 174"/>
                  <a:gd name="T71" fmla="*/ 114 h 174"/>
                  <a:gd name="T72" fmla="*/ 88 w 174"/>
                  <a:gd name="T73" fmla="*/ 99 h 174"/>
                  <a:gd name="T74" fmla="*/ 75 w 174"/>
                  <a:gd name="T75" fmla="*/ 93 h 174"/>
                  <a:gd name="T76" fmla="*/ 56 w 174"/>
                  <a:gd name="T77" fmla="*/ 82 h 174"/>
                  <a:gd name="T78" fmla="*/ 52 w 174"/>
                  <a:gd name="T79" fmla="*/ 79 h 174"/>
                  <a:gd name="T80" fmla="*/ 40 w 174"/>
                  <a:gd name="T81" fmla="*/ 67 h 174"/>
                  <a:gd name="T82" fmla="*/ 34 w 174"/>
                  <a:gd name="T83" fmla="*/ 46 h 174"/>
                  <a:gd name="T84" fmla="*/ 59 w 174"/>
                  <a:gd name="T85" fmla="*/ 17 h 174"/>
                  <a:gd name="T86" fmla="*/ 55 w 174"/>
                  <a:gd name="T87" fmla="*/ 22 h 174"/>
                  <a:gd name="T88" fmla="*/ 65 w 174"/>
                  <a:gd name="T89" fmla="*/ 21 h 174"/>
                  <a:gd name="T90" fmla="*/ 73 w 174"/>
                  <a:gd name="T91" fmla="*/ 19 h 174"/>
                  <a:gd name="T92" fmla="*/ 76 w 174"/>
                  <a:gd name="T93" fmla="*/ 14 h 174"/>
                  <a:gd name="T94" fmla="*/ 71 w 174"/>
                  <a:gd name="T95" fmla="*/ 11 h 174"/>
                  <a:gd name="T96" fmla="*/ 96 w 174"/>
                  <a:gd name="T97" fmla="*/ 12 h 174"/>
                  <a:gd name="T98" fmla="*/ 102 w 174"/>
                  <a:gd name="T99" fmla="*/ 11 h 174"/>
                  <a:gd name="T100" fmla="*/ 158 w 174"/>
                  <a:gd name="T101" fmla="*/ 64 h 174"/>
                  <a:gd name="T102" fmla="*/ 163 w 174"/>
                  <a:gd name="T103" fmla="*/ 72 h 174"/>
                  <a:gd name="T104" fmla="*/ 157 w 174"/>
                  <a:gd name="T105" fmla="*/ 69 h 174"/>
                  <a:gd name="T106" fmla="*/ 154 w 174"/>
                  <a:gd name="T107" fmla="*/ 100 h 174"/>
                  <a:gd name="T108" fmla="*/ 156 w 174"/>
                  <a:gd name="T109" fmla="*/ 84 h 174"/>
                  <a:gd name="T110" fmla="*/ 164 w 174"/>
                  <a:gd name="T111" fmla="*/ 8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4" h="174">
                    <a:moveTo>
                      <a:pt x="85" y="72"/>
                    </a:move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lose/>
                    <a:moveTo>
                      <a:pt x="119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lose/>
                    <a:moveTo>
                      <a:pt x="120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20" y="109"/>
                    </a:cubicBezTo>
                    <a:close/>
                    <a:moveTo>
                      <a:pt x="87" y="0"/>
                    </a:moveTo>
                    <a:cubicBezTo>
                      <a:pt x="39" y="0"/>
                      <a:pt x="0" y="39"/>
                      <a:pt x="0" y="87"/>
                    </a:cubicBezTo>
                    <a:cubicBezTo>
                      <a:pt x="0" y="135"/>
                      <a:pt x="39" y="174"/>
                      <a:pt x="87" y="174"/>
                    </a:cubicBezTo>
                    <a:cubicBezTo>
                      <a:pt x="135" y="174"/>
                      <a:pt x="174" y="135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143" y="34"/>
                    </a:moveTo>
                    <a:cubicBezTo>
                      <a:pt x="140" y="34"/>
                      <a:pt x="138" y="34"/>
                      <a:pt x="135" y="36"/>
                    </a:cubicBezTo>
                    <a:cubicBezTo>
                      <a:pt x="134" y="36"/>
                      <a:pt x="134" y="37"/>
                      <a:pt x="132" y="37"/>
                    </a:cubicBezTo>
                    <a:cubicBezTo>
                      <a:pt x="131" y="38"/>
                      <a:pt x="130" y="37"/>
                      <a:pt x="129" y="38"/>
                    </a:cubicBezTo>
                    <a:cubicBezTo>
                      <a:pt x="125" y="39"/>
                      <a:pt x="126" y="48"/>
                      <a:pt x="120" y="46"/>
                    </a:cubicBezTo>
                    <a:cubicBezTo>
                      <a:pt x="118" y="46"/>
                      <a:pt x="116" y="43"/>
                      <a:pt x="115" y="41"/>
                    </a:cubicBezTo>
                    <a:cubicBezTo>
                      <a:pt x="114" y="39"/>
                      <a:pt x="112" y="38"/>
                      <a:pt x="113" y="36"/>
                    </a:cubicBezTo>
                    <a:cubicBezTo>
                      <a:pt x="113" y="36"/>
                      <a:pt x="112" y="36"/>
                      <a:pt x="111" y="36"/>
                    </a:cubicBezTo>
                    <a:cubicBezTo>
                      <a:pt x="112" y="34"/>
                      <a:pt x="115" y="34"/>
                      <a:pt x="116" y="33"/>
                    </a:cubicBezTo>
                    <a:cubicBezTo>
                      <a:pt x="117" y="31"/>
                      <a:pt x="112" y="31"/>
                      <a:pt x="111" y="30"/>
                    </a:cubicBezTo>
                    <a:cubicBezTo>
                      <a:pt x="113" y="29"/>
                      <a:pt x="113" y="31"/>
                      <a:pt x="115" y="31"/>
                    </a:cubicBezTo>
                    <a:cubicBezTo>
                      <a:pt x="116" y="30"/>
                      <a:pt x="114" y="28"/>
                      <a:pt x="113" y="28"/>
                    </a:cubicBezTo>
                    <a:cubicBezTo>
                      <a:pt x="113" y="28"/>
                      <a:pt x="108" y="30"/>
                      <a:pt x="111" y="27"/>
                    </a:cubicBezTo>
                    <a:cubicBezTo>
                      <a:pt x="107" y="25"/>
                      <a:pt x="104" y="22"/>
                      <a:pt x="100" y="20"/>
                    </a:cubicBezTo>
                    <a:cubicBezTo>
                      <a:pt x="100" y="23"/>
                      <a:pt x="105" y="24"/>
                      <a:pt x="107" y="25"/>
                    </a:cubicBezTo>
                    <a:cubicBezTo>
                      <a:pt x="106" y="26"/>
                      <a:pt x="105" y="28"/>
                      <a:pt x="103" y="27"/>
                    </a:cubicBezTo>
                    <a:cubicBezTo>
                      <a:pt x="102" y="27"/>
                      <a:pt x="103" y="25"/>
                      <a:pt x="101" y="25"/>
                    </a:cubicBezTo>
                    <a:cubicBezTo>
                      <a:pt x="100" y="28"/>
                      <a:pt x="104" y="27"/>
                      <a:pt x="104" y="29"/>
                    </a:cubicBezTo>
                    <a:cubicBezTo>
                      <a:pt x="104" y="31"/>
                      <a:pt x="103" y="30"/>
                      <a:pt x="102" y="30"/>
                    </a:cubicBezTo>
                    <a:cubicBezTo>
                      <a:pt x="102" y="30"/>
                      <a:pt x="100" y="29"/>
                      <a:pt x="100" y="30"/>
                    </a:cubicBezTo>
                    <a:cubicBezTo>
                      <a:pt x="100" y="31"/>
                      <a:pt x="102" y="30"/>
                      <a:pt x="103" y="32"/>
                    </a:cubicBezTo>
                    <a:cubicBezTo>
                      <a:pt x="100" y="32"/>
                      <a:pt x="99" y="31"/>
                      <a:pt x="96" y="29"/>
                    </a:cubicBezTo>
                    <a:cubicBezTo>
                      <a:pt x="94" y="28"/>
                      <a:pt x="93" y="28"/>
                      <a:pt x="90" y="28"/>
                    </a:cubicBezTo>
                    <a:cubicBezTo>
                      <a:pt x="90" y="28"/>
                      <a:pt x="92" y="27"/>
                      <a:pt x="93" y="27"/>
                    </a:cubicBezTo>
                    <a:cubicBezTo>
                      <a:pt x="93" y="26"/>
                      <a:pt x="95" y="25"/>
                      <a:pt x="95" y="24"/>
                    </a:cubicBezTo>
                    <a:cubicBezTo>
                      <a:pt x="95" y="23"/>
                      <a:pt x="95" y="23"/>
                      <a:pt x="93" y="22"/>
                    </a:cubicBezTo>
                    <a:cubicBezTo>
                      <a:pt x="92" y="21"/>
                      <a:pt x="90" y="19"/>
                      <a:pt x="89" y="19"/>
                    </a:cubicBezTo>
                    <a:cubicBezTo>
                      <a:pt x="83" y="18"/>
                      <a:pt x="87" y="24"/>
                      <a:pt x="82" y="25"/>
                    </a:cubicBezTo>
                    <a:cubicBezTo>
                      <a:pt x="82" y="25"/>
                      <a:pt x="83" y="25"/>
                      <a:pt x="83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1" y="25"/>
                      <a:pt x="79" y="25"/>
                      <a:pt x="79" y="25"/>
                    </a:cubicBezTo>
                    <a:cubicBezTo>
                      <a:pt x="78" y="26"/>
                      <a:pt x="78" y="27"/>
                      <a:pt x="78" y="28"/>
                    </a:cubicBezTo>
                    <a:cubicBezTo>
                      <a:pt x="77" y="29"/>
                      <a:pt x="75" y="29"/>
                      <a:pt x="74" y="30"/>
                    </a:cubicBezTo>
                    <a:cubicBezTo>
                      <a:pt x="73" y="31"/>
                      <a:pt x="71" y="32"/>
                      <a:pt x="70" y="34"/>
                    </a:cubicBezTo>
                    <a:cubicBezTo>
                      <a:pt x="68" y="38"/>
                      <a:pt x="75" y="39"/>
                      <a:pt x="78" y="41"/>
                    </a:cubicBezTo>
                    <a:cubicBezTo>
                      <a:pt x="80" y="41"/>
                      <a:pt x="84" y="42"/>
                      <a:pt x="84" y="43"/>
                    </a:cubicBezTo>
                    <a:cubicBezTo>
                      <a:pt x="85" y="44"/>
                      <a:pt x="83" y="46"/>
                      <a:pt x="85" y="47"/>
                    </a:cubicBezTo>
                    <a:cubicBezTo>
                      <a:pt x="86" y="47"/>
                      <a:pt x="87" y="47"/>
                      <a:pt x="88" y="46"/>
                    </a:cubicBezTo>
                    <a:cubicBezTo>
                      <a:pt x="89" y="45"/>
                      <a:pt x="88" y="45"/>
                      <a:pt x="87" y="44"/>
                    </a:cubicBezTo>
                    <a:cubicBezTo>
                      <a:pt x="87" y="42"/>
                      <a:pt x="88" y="43"/>
                      <a:pt x="89" y="42"/>
                    </a:cubicBezTo>
                    <a:cubicBezTo>
                      <a:pt x="91" y="40"/>
                      <a:pt x="90" y="40"/>
                      <a:pt x="90" y="37"/>
                    </a:cubicBezTo>
                    <a:cubicBezTo>
                      <a:pt x="89" y="36"/>
                      <a:pt x="88" y="33"/>
                      <a:pt x="89" y="32"/>
                    </a:cubicBezTo>
                    <a:cubicBezTo>
                      <a:pt x="91" y="30"/>
                      <a:pt x="94" y="32"/>
                      <a:pt x="96" y="32"/>
                    </a:cubicBezTo>
                    <a:cubicBezTo>
                      <a:pt x="97" y="33"/>
                      <a:pt x="98" y="35"/>
                      <a:pt x="99" y="36"/>
                    </a:cubicBezTo>
                    <a:cubicBezTo>
                      <a:pt x="99" y="36"/>
                      <a:pt x="100" y="37"/>
                      <a:pt x="101" y="37"/>
                    </a:cubicBezTo>
                    <a:cubicBezTo>
                      <a:pt x="103" y="37"/>
                      <a:pt x="102" y="36"/>
                      <a:pt x="103" y="35"/>
                    </a:cubicBezTo>
                    <a:cubicBezTo>
                      <a:pt x="105" y="33"/>
                      <a:pt x="106" y="36"/>
                      <a:pt x="107" y="38"/>
                    </a:cubicBezTo>
                    <a:cubicBezTo>
                      <a:pt x="108" y="40"/>
                      <a:pt x="108" y="41"/>
                      <a:pt x="110" y="42"/>
                    </a:cubicBezTo>
                    <a:cubicBezTo>
                      <a:pt x="111" y="42"/>
                      <a:pt x="114" y="45"/>
                      <a:pt x="113" y="46"/>
                    </a:cubicBezTo>
                    <a:cubicBezTo>
                      <a:pt x="113" y="47"/>
                      <a:pt x="110" y="48"/>
                      <a:pt x="109" y="49"/>
                    </a:cubicBezTo>
                    <a:cubicBezTo>
                      <a:pt x="105" y="50"/>
                      <a:pt x="99" y="47"/>
                      <a:pt x="98" y="52"/>
                    </a:cubicBezTo>
                    <a:cubicBezTo>
                      <a:pt x="99" y="52"/>
                      <a:pt x="103" y="49"/>
                      <a:pt x="104" y="50"/>
                    </a:cubicBezTo>
                    <a:cubicBezTo>
                      <a:pt x="105" y="51"/>
                      <a:pt x="104" y="52"/>
                      <a:pt x="104" y="53"/>
                    </a:cubicBezTo>
                    <a:cubicBezTo>
                      <a:pt x="105" y="55"/>
                      <a:pt x="106" y="54"/>
                      <a:pt x="108" y="53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10" y="53"/>
                      <a:pt x="110" y="53"/>
                      <a:pt x="111" y="51"/>
                    </a:cubicBezTo>
                    <a:cubicBezTo>
                      <a:pt x="111" y="50"/>
                      <a:pt x="112" y="49"/>
                      <a:pt x="112" y="48"/>
                    </a:cubicBezTo>
                    <a:cubicBezTo>
                      <a:pt x="114" y="47"/>
                      <a:pt x="114" y="48"/>
                      <a:pt x="115" y="49"/>
                    </a:cubicBezTo>
                    <a:cubicBezTo>
                      <a:pt x="115" y="49"/>
                      <a:pt x="118" y="53"/>
                      <a:pt x="117" y="53"/>
                    </a:cubicBezTo>
                    <a:cubicBezTo>
                      <a:pt x="114" y="52"/>
                      <a:pt x="111" y="52"/>
                      <a:pt x="109" y="54"/>
                    </a:cubicBezTo>
                    <a:cubicBezTo>
                      <a:pt x="107" y="55"/>
                      <a:pt x="106" y="56"/>
                      <a:pt x="104" y="57"/>
                    </a:cubicBezTo>
                    <a:cubicBezTo>
                      <a:pt x="104" y="57"/>
                      <a:pt x="101" y="57"/>
                      <a:pt x="101" y="57"/>
                    </a:cubicBezTo>
                    <a:cubicBezTo>
                      <a:pt x="102" y="56"/>
                      <a:pt x="104" y="55"/>
                      <a:pt x="104" y="55"/>
                    </a:cubicBezTo>
                    <a:cubicBezTo>
                      <a:pt x="102" y="54"/>
                      <a:pt x="101" y="55"/>
                      <a:pt x="99" y="57"/>
                    </a:cubicBezTo>
                    <a:cubicBezTo>
                      <a:pt x="98" y="57"/>
                      <a:pt x="97" y="59"/>
                      <a:pt x="96" y="60"/>
                    </a:cubicBezTo>
                    <a:cubicBezTo>
                      <a:pt x="95" y="60"/>
                      <a:pt x="94" y="61"/>
                      <a:pt x="94" y="61"/>
                    </a:cubicBezTo>
                    <a:cubicBezTo>
                      <a:pt x="93" y="62"/>
                      <a:pt x="93" y="63"/>
                      <a:pt x="93" y="64"/>
                    </a:cubicBezTo>
                    <a:cubicBezTo>
                      <a:pt x="92" y="64"/>
                      <a:pt x="91" y="64"/>
                      <a:pt x="91" y="64"/>
                    </a:cubicBezTo>
                    <a:cubicBezTo>
                      <a:pt x="90" y="65"/>
                      <a:pt x="91" y="66"/>
                      <a:pt x="91" y="67"/>
                    </a:cubicBezTo>
                    <a:cubicBezTo>
                      <a:pt x="91" y="68"/>
                      <a:pt x="88" y="69"/>
                      <a:pt x="88" y="70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7" y="70"/>
                      <a:pt x="86" y="71"/>
                      <a:pt x="85" y="72"/>
                    </a:cubicBezTo>
                    <a:cubicBezTo>
                      <a:pt x="86" y="74"/>
                      <a:pt x="87" y="77"/>
                      <a:pt x="86" y="78"/>
                    </a:cubicBezTo>
                    <a:cubicBezTo>
                      <a:pt x="85" y="81"/>
                      <a:pt x="84" y="76"/>
                      <a:pt x="83" y="75"/>
                    </a:cubicBezTo>
                    <a:cubicBezTo>
                      <a:pt x="81" y="72"/>
                      <a:pt x="76" y="74"/>
                      <a:pt x="72" y="75"/>
                    </a:cubicBezTo>
                    <a:cubicBezTo>
                      <a:pt x="68" y="75"/>
                      <a:pt x="64" y="80"/>
                      <a:pt x="67" y="85"/>
                    </a:cubicBezTo>
                    <a:cubicBezTo>
                      <a:pt x="68" y="87"/>
                      <a:pt x="70" y="88"/>
                      <a:pt x="72" y="87"/>
                    </a:cubicBezTo>
                    <a:cubicBezTo>
                      <a:pt x="75" y="87"/>
                      <a:pt x="75" y="84"/>
                      <a:pt x="77" y="84"/>
                    </a:cubicBezTo>
                    <a:cubicBezTo>
                      <a:pt x="81" y="84"/>
                      <a:pt x="77" y="87"/>
                      <a:pt x="77" y="89"/>
                    </a:cubicBezTo>
                    <a:cubicBezTo>
                      <a:pt x="77" y="90"/>
                      <a:pt x="77" y="90"/>
                      <a:pt x="79" y="90"/>
                    </a:cubicBezTo>
                    <a:cubicBezTo>
                      <a:pt x="80" y="91"/>
                      <a:pt x="81" y="90"/>
                      <a:pt x="82" y="91"/>
                    </a:cubicBezTo>
                    <a:cubicBezTo>
                      <a:pt x="82" y="91"/>
                      <a:pt x="82" y="93"/>
                      <a:pt x="83" y="92"/>
                    </a:cubicBezTo>
                    <a:cubicBezTo>
                      <a:pt x="82" y="93"/>
                      <a:pt x="82" y="96"/>
                      <a:pt x="84" y="97"/>
                    </a:cubicBezTo>
                    <a:cubicBezTo>
                      <a:pt x="85" y="98"/>
                      <a:pt x="87" y="97"/>
                      <a:pt x="89" y="98"/>
                    </a:cubicBezTo>
                    <a:cubicBezTo>
                      <a:pt x="92" y="99"/>
                      <a:pt x="90" y="98"/>
                      <a:pt x="93" y="96"/>
                    </a:cubicBezTo>
                    <a:cubicBezTo>
                      <a:pt x="95" y="95"/>
                      <a:pt x="95" y="96"/>
                      <a:pt x="97" y="96"/>
                    </a:cubicBezTo>
                    <a:cubicBezTo>
                      <a:pt x="98" y="96"/>
                      <a:pt x="98" y="95"/>
                      <a:pt x="100" y="95"/>
                    </a:cubicBezTo>
                    <a:cubicBezTo>
                      <a:pt x="101" y="95"/>
                      <a:pt x="101" y="96"/>
                      <a:pt x="103" y="97"/>
                    </a:cubicBezTo>
                    <a:cubicBezTo>
                      <a:pt x="103" y="97"/>
                      <a:pt x="104" y="96"/>
                      <a:pt x="105" y="96"/>
                    </a:cubicBezTo>
                    <a:cubicBezTo>
                      <a:pt x="107" y="97"/>
                      <a:pt x="109" y="98"/>
                      <a:pt x="111" y="100"/>
                    </a:cubicBezTo>
                    <a:cubicBezTo>
                      <a:pt x="113" y="101"/>
                      <a:pt x="114" y="101"/>
                      <a:pt x="116" y="102"/>
                    </a:cubicBezTo>
                    <a:cubicBezTo>
                      <a:pt x="118" y="102"/>
                      <a:pt x="120" y="104"/>
                      <a:pt x="120" y="106"/>
                    </a:cubicBezTo>
                    <a:cubicBezTo>
                      <a:pt x="120" y="106"/>
                      <a:pt x="119" y="108"/>
                      <a:pt x="119" y="109"/>
                    </a:cubicBezTo>
                    <a:cubicBezTo>
                      <a:pt x="119" y="109"/>
                      <a:pt x="122" y="108"/>
                      <a:pt x="123" y="108"/>
                    </a:cubicBezTo>
                    <a:cubicBezTo>
                      <a:pt x="122" y="109"/>
                      <a:pt x="121" y="110"/>
                      <a:pt x="121" y="109"/>
                    </a:cubicBezTo>
                    <a:cubicBezTo>
                      <a:pt x="121" y="110"/>
                      <a:pt x="122" y="110"/>
                      <a:pt x="122" y="111"/>
                    </a:cubicBezTo>
                    <a:cubicBezTo>
                      <a:pt x="123" y="108"/>
                      <a:pt x="125" y="109"/>
                      <a:pt x="126" y="110"/>
                    </a:cubicBezTo>
                    <a:cubicBezTo>
                      <a:pt x="128" y="111"/>
                      <a:pt x="130" y="111"/>
                      <a:pt x="132" y="111"/>
                    </a:cubicBezTo>
                    <a:cubicBezTo>
                      <a:pt x="133" y="112"/>
                      <a:pt x="136" y="113"/>
                      <a:pt x="137" y="114"/>
                    </a:cubicBezTo>
                    <a:cubicBezTo>
                      <a:pt x="138" y="115"/>
                      <a:pt x="138" y="117"/>
                      <a:pt x="137" y="119"/>
                    </a:cubicBezTo>
                    <a:cubicBezTo>
                      <a:pt x="135" y="121"/>
                      <a:pt x="134" y="121"/>
                      <a:pt x="133" y="123"/>
                    </a:cubicBezTo>
                    <a:cubicBezTo>
                      <a:pt x="132" y="125"/>
                      <a:pt x="133" y="127"/>
                      <a:pt x="132" y="129"/>
                    </a:cubicBezTo>
                    <a:cubicBezTo>
                      <a:pt x="132" y="131"/>
                      <a:pt x="131" y="130"/>
                      <a:pt x="130" y="132"/>
                    </a:cubicBezTo>
                    <a:cubicBezTo>
                      <a:pt x="128" y="133"/>
                      <a:pt x="130" y="133"/>
                      <a:pt x="128" y="134"/>
                    </a:cubicBezTo>
                    <a:cubicBezTo>
                      <a:pt x="126" y="135"/>
                      <a:pt x="124" y="134"/>
                      <a:pt x="123" y="137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7"/>
                      <a:pt x="122" y="138"/>
                      <a:pt x="122" y="139"/>
                    </a:cubicBezTo>
                    <a:cubicBezTo>
                      <a:pt x="121" y="140"/>
                      <a:pt x="121" y="141"/>
                      <a:pt x="120" y="142"/>
                    </a:cubicBezTo>
                    <a:cubicBezTo>
                      <a:pt x="119" y="143"/>
                      <a:pt x="115" y="148"/>
                      <a:pt x="115" y="147"/>
                    </a:cubicBezTo>
                    <a:cubicBezTo>
                      <a:pt x="115" y="147"/>
                      <a:pt x="112" y="148"/>
                      <a:pt x="112" y="147"/>
                    </a:cubicBezTo>
                    <a:cubicBezTo>
                      <a:pt x="112" y="148"/>
                      <a:pt x="112" y="148"/>
                      <a:pt x="113" y="148"/>
                    </a:cubicBezTo>
                    <a:cubicBezTo>
                      <a:pt x="112" y="152"/>
                      <a:pt x="110" y="153"/>
                      <a:pt x="106" y="153"/>
                    </a:cubicBezTo>
                    <a:cubicBezTo>
                      <a:pt x="107" y="155"/>
                      <a:pt x="105" y="154"/>
                      <a:pt x="104" y="155"/>
                    </a:cubicBezTo>
                    <a:cubicBezTo>
                      <a:pt x="103" y="156"/>
                      <a:pt x="103" y="158"/>
                      <a:pt x="103" y="158"/>
                    </a:cubicBezTo>
                    <a:cubicBezTo>
                      <a:pt x="103" y="159"/>
                      <a:pt x="101" y="161"/>
                      <a:pt x="101" y="161"/>
                    </a:cubicBezTo>
                    <a:cubicBezTo>
                      <a:pt x="101" y="162"/>
                      <a:pt x="102" y="162"/>
                      <a:pt x="102" y="163"/>
                    </a:cubicBezTo>
                    <a:cubicBezTo>
                      <a:pt x="99" y="163"/>
                      <a:pt x="96" y="164"/>
                      <a:pt x="93" y="164"/>
                    </a:cubicBezTo>
                    <a:cubicBezTo>
                      <a:pt x="94" y="163"/>
                      <a:pt x="94" y="163"/>
                      <a:pt x="92" y="163"/>
                    </a:cubicBezTo>
                    <a:cubicBezTo>
                      <a:pt x="93" y="161"/>
                      <a:pt x="94" y="161"/>
                      <a:pt x="94" y="159"/>
                    </a:cubicBezTo>
                    <a:cubicBezTo>
                      <a:pt x="94" y="159"/>
                      <a:pt x="94" y="159"/>
                      <a:pt x="94" y="158"/>
                    </a:cubicBezTo>
                    <a:cubicBezTo>
                      <a:pt x="95" y="156"/>
                      <a:pt x="95" y="157"/>
                      <a:pt x="94" y="155"/>
                    </a:cubicBezTo>
                    <a:cubicBezTo>
                      <a:pt x="94" y="152"/>
                      <a:pt x="95" y="151"/>
                      <a:pt x="96" y="147"/>
                    </a:cubicBezTo>
                    <a:cubicBezTo>
                      <a:pt x="97" y="144"/>
                      <a:pt x="97" y="139"/>
                      <a:pt x="97" y="136"/>
                    </a:cubicBezTo>
                    <a:cubicBezTo>
                      <a:pt x="98" y="134"/>
                      <a:pt x="98" y="130"/>
                      <a:pt x="98" y="129"/>
                    </a:cubicBezTo>
                    <a:cubicBezTo>
                      <a:pt x="97" y="127"/>
                      <a:pt x="94" y="125"/>
                      <a:pt x="92" y="124"/>
                    </a:cubicBezTo>
                    <a:cubicBezTo>
                      <a:pt x="90" y="122"/>
                      <a:pt x="89" y="120"/>
                      <a:pt x="88" y="118"/>
                    </a:cubicBezTo>
                    <a:cubicBezTo>
                      <a:pt x="87" y="117"/>
                      <a:pt x="86" y="116"/>
                      <a:pt x="86" y="114"/>
                    </a:cubicBezTo>
                    <a:cubicBezTo>
                      <a:pt x="85" y="112"/>
                      <a:pt x="86" y="113"/>
                      <a:pt x="86" y="112"/>
                    </a:cubicBezTo>
                    <a:cubicBezTo>
                      <a:pt x="86" y="110"/>
                      <a:pt x="86" y="109"/>
                      <a:pt x="86" y="107"/>
                    </a:cubicBezTo>
                    <a:cubicBezTo>
                      <a:pt x="87" y="106"/>
                      <a:pt x="89" y="105"/>
                      <a:pt x="89" y="103"/>
                    </a:cubicBezTo>
                    <a:cubicBezTo>
                      <a:pt x="90" y="101"/>
                      <a:pt x="89" y="99"/>
                      <a:pt x="88" y="99"/>
                    </a:cubicBezTo>
                    <a:cubicBezTo>
                      <a:pt x="87" y="99"/>
                      <a:pt x="86" y="99"/>
                      <a:pt x="85" y="99"/>
                    </a:cubicBezTo>
                    <a:cubicBezTo>
                      <a:pt x="84" y="99"/>
                      <a:pt x="82" y="98"/>
                      <a:pt x="81" y="97"/>
                    </a:cubicBezTo>
                    <a:cubicBezTo>
                      <a:pt x="80" y="96"/>
                      <a:pt x="79" y="94"/>
                      <a:pt x="78" y="93"/>
                    </a:cubicBezTo>
                    <a:cubicBezTo>
                      <a:pt x="77" y="93"/>
                      <a:pt x="76" y="93"/>
                      <a:pt x="75" y="93"/>
                    </a:cubicBezTo>
                    <a:cubicBezTo>
                      <a:pt x="73" y="92"/>
                      <a:pt x="72" y="91"/>
                      <a:pt x="71" y="90"/>
                    </a:cubicBezTo>
                    <a:cubicBezTo>
                      <a:pt x="70" y="89"/>
                      <a:pt x="69" y="90"/>
                      <a:pt x="67" y="90"/>
                    </a:cubicBezTo>
                    <a:cubicBezTo>
                      <a:pt x="65" y="90"/>
                      <a:pt x="63" y="88"/>
                      <a:pt x="62" y="88"/>
                    </a:cubicBezTo>
                    <a:cubicBezTo>
                      <a:pt x="59" y="87"/>
                      <a:pt x="57" y="85"/>
                      <a:pt x="56" y="82"/>
                    </a:cubicBezTo>
                    <a:cubicBezTo>
                      <a:pt x="55" y="80"/>
                      <a:pt x="54" y="79"/>
                      <a:pt x="52" y="77"/>
                    </a:cubicBezTo>
                    <a:cubicBezTo>
                      <a:pt x="51" y="75"/>
                      <a:pt x="50" y="73"/>
                      <a:pt x="47" y="72"/>
                    </a:cubicBezTo>
                    <a:cubicBezTo>
                      <a:pt x="47" y="72"/>
                      <a:pt x="48" y="74"/>
                      <a:pt x="48" y="75"/>
                    </a:cubicBezTo>
                    <a:cubicBezTo>
                      <a:pt x="49" y="76"/>
                      <a:pt x="50" y="78"/>
                      <a:pt x="52" y="79"/>
                    </a:cubicBezTo>
                    <a:cubicBezTo>
                      <a:pt x="53" y="82"/>
                      <a:pt x="52" y="82"/>
                      <a:pt x="51" y="80"/>
                    </a:cubicBezTo>
                    <a:cubicBezTo>
                      <a:pt x="49" y="77"/>
                      <a:pt x="47" y="75"/>
                      <a:pt x="45" y="72"/>
                    </a:cubicBezTo>
                    <a:cubicBezTo>
                      <a:pt x="44" y="71"/>
                      <a:pt x="45" y="70"/>
                      <a:pt x="44" y="69"/>
                    </a:cubicBezTo>
                    <a:cubicBezTo>
                      <a:pt x="43" y="68"/>
                      <a:pt x="41" y="68"/>
                      <a:pt x="40" y="67"/>
                    </a:cubicBezTo>
                    <a:cubicBezTo>
                      <a:pt x="37" y="64"/>
                      <a:pt x="36" y="59"/>
                      <a:pt x="36" y="55"/>
                    </a:cubicBezTo>
                    <a:cubicBezTo>
                      <a:pt x="36" y="53"/>
                      <a:pt x="37" y="52"/>
                      <a:pt x="37" y="51"/>
                    </a:cubicBezTo>
                    <a:cubicBezTo>
                      <a:pt x="37" y="49"/>
                      <a:pt x="36" y="48"/>
                      <a:pt x="35" y="48"/>
                    </a:cubicBezTo>
                    <a:cubicBezTo>
                      <a:pt x="35" y="47"/>
                      <a:pt x="34" y="46"/>
                      <a:pt x="34" y="46"/>
                    </a:cubicBezTo>
                    <a:cubicBezTo>
                      <a:pt x="33" y="45"/>
                      <a:pt x="32" y="43"/>
                      <a:pt x="31" y="42"/>
                    </a:cubicBezTo>
                    <a:cubicBezTo>
                      <a:pt x="30" y="41"/>
                      <a:pt x="28" y="40"/>
                      <a:pt x="27" y="39"/>
                    </a:cubicBezTo>
                    <a:cubicBezTo>
                      <a:pt x="35" y="29"/>
                      <a:pt x="46" y="20"/>
                      <a:pt x="58" y="15"/>
                    </a:cubicBezTo>
                    <a:cubicBezTo>
                      <a:pt x="58" y="16"/>
                      <a:pt x="58" y="17"/>
                      <a:pt x="59" y="17"/>
                    </a:cubicBezTo>
                    <a:cubicBezTo>
                      <a:pt x="60" y="19"/>
                      <a:pt x="61" y="19"/>
                      <a:pt x="63" y="19"/>
                    </a:cubicBezTo>
                    <a:cubicBezTo>
                      <a:pt x="62" y="21"/>
                      <a:pt x="60" y="21"/>
                      <a:pt x="58" y="21"/>
                    </a:cubicBezTo>
                    <a:cubicBezTo>
                      <a:pt x="56" y="21"/>
                      <a:pt x="53" y="20"/>
                      <a:pt x="52" y="22"/>
                    </a:cubicBezTo>
                    <a:cubicBezTo>
                      <a:pt x="53" y="23"/>
                      <a:pt x="55" y="25"/>
                      <a:pt x="55" y="22"/>
                    </a:cubicBezTo>
                    <a:cubicBezTo>
                      <a:pt x="57" y="22"/>
                      <a:pt x="59" y="22"/>
                      <a:pt x="61" y="23"/>
                    </a:cubicBezTo>
                    <a:cubicBezTo>
                      <a:pt x="62" y="23"/>
                      <a:pt x="65" y="24"/>
                      <a:pt x="65" y="23"/>
                    </a:cubicBezTo>
                    <a:cubicBezTo>
                      <a:pt x="66" y="23"/>
                      <a:pt x="66" y="21"/>
                      <a:pt x="66" y="21"/>
                    </a:cubicBezTo>
                    <a:cubicBezTo>
                      <a:pt x="66" y="21"/>
                      <a:pt x="65" y="21"/>
                      <a:pt x="65" y="21"/>
                    </a:cubicBezTo>
                    <a:cubicBezTo>
                      <a:pt x="66" y="19"/>
                      <a:pt x="67" y="20"/>
                      <a:pt x="69" y="21"/>
                    </a:cubicBezTo>
                    <a:cubicBezTo>
                      <a:pt x="67" y="22"/>
                      <a:pt x="68" y="25"/>
                      <a:pt x="70" y="23"/>
                    </a:cubicBezTo>
                    <a:cubicBezTo>
                      <a:pt x="72" y="21"/>
                      <a:pt x="70" y="20"/>
                      <a:pt x="68" y="19"/>
                    </a:cubicBezTo>
                    <a:cubicBezTo>
                      <a:pt x="70" y="16"/>
                      <a:pt x="71" y="16"/>
                      <a:pt x="73" y="19"/>
                    </a:cubicBezTo>
                    <a:cubicBezTo>
                      <a:pt x="73" y="17"/>
                      <a:pt x="74" y="18"/>
                      <a:pt x="76" y="18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5" y="17"/>
                      <a:pt x="74" y="17"/>
                      <a:pt x="74" y="17"/>
                    </a:cubicBezTo>
                    <a:cubicBezTo>
                      <a:pt x="75" y="15"/>
                      <a:pt x="74" y="14"/>
                      <a:pt x="76" y="14"/>
                    </a:cubicBezTo>
                    <a:cubicBezTo>
                      <a:pt x="78" y="13"/>
                      <a:pt x="83" y="13"/>
                      <a:pt x="83" y="12"/>
                    </a:cubicBezTo>
                    <a:cubicBezTo>
                      <a:pt x="80" y="13"/>
                      <a:pt x="76" y="13"/>
                      <a:pt x="73" y="14"/>
                    </a:cubicBezTo>
                    <a:cubicBezTo>
                      <a:pt x="72" y="15"/>
                      <a:pt x="70" y="17"/>
                      <a:pt x="69" y="16"/>
                    </a:cubicBezTo>
                    <a:cubicBezTo>
                      <a:pt x="68" y="14"/>
                      <a:pt x="70" y="12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6" y="10"/>
                      <a:pt x="81" y="10"/>
                      <a:pt x="87" y="10"/>
                    </a:cubicBezTo>
                    <a:cubicBezTo>
                      <a:pt x="91" y="10"/>
                      <a:pt x="94" y="10"/>
                      <a:pt x="98" y="10"/>
                    </a:cubicBezTo>
                    <a:cubicBezTo>
                      <a:pt x="96" y="11"/>
                      <a:pt x="97" y="11"/>
                      <a:pt x="96" y="12"/>
                    </a:cubicBezTo>
                    <a:cubicBezTo>
                      <a:pt x="95" y="13"/>
                      <a:pt x="92" y="14"/>
                      <a:pt x="90" y="15"/>
                    </a:cubicBezTo>
                    <a:cubicBezTo>
                      <a:pt x="92" y="15"/>
                      <a:pt x="98" y="17"/>
                      <a:pt x="100" y="14"/>
                    </a:cubicBezTo>
                    <a:cubicBezTo>
                      <a:pt x="99" y="14"/>
                      <a:pt x="98" y="14"/>
                      <a:pt x="97" y="14"/>
                    </a:cubicBezTo>
                    <a:cubicBezTo>
                      <a:pt x="99" y="13"/>
                      <a:pt x="100" y="12"/>
                      <a:pt x="102" y="11"/>
                    </a:cubicBezTo>
                    <a:cubicBezTo>
                      <a:pt x="118" y="14"/>
                      <a:pt x="132" y="22"/>
                      <a:pt x="143" y="34"/>
                    </a:cubicBezTo>
                    <a:cubicBezTo>
                      <a:pt x="143" y="34"/>
                      <a:pt x="143" y="34"/>
                      <a:pt x="143" y="34"/>
                    </a:cubicBezTo>
                    <a:close/>
                    <a:moveTo>
                      <a:pt x="157" y="64"/>
                    </a:moveTo>
                    <a:cubicBezTo>
                      <a:pt x="157" y="64"/>
                      <a:pt x="157" y="64"/>
                      <a:pt x="158" y="64"/>
                    </a:cubicBezTo>
                    <a:cubicBezTo>
                      <a:pt x="158" y="63"/>
                      <a:pt x="158" y="63"/>
                      <a:pt x="158" y="62"/>
                    </a:cubicBezTo>
                    <a:cubicBezTo>
                      <a:pt x="159" y="62"/>
                      <a:pt x="159" y="62"/>
                      <a:pt x="159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1" y="65"/>
                      <a:pt x="162" y="68"/>
                      <a:pt x="163" y="7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72"/>
                      <a:pt x="161" y="73"/>
                      <a:pt x="161" y="73"/>
                    </a:cubicBezTo>
                    <a:cubicBezTo>
                      <a:pt x="160" y="73"/>
                      <a:pt x="160" y="72"/>
                      <a:pt x="159" y="71"/>
                    </a:cubicBezTo>
                    <a:cubicBezTo>
                      <a:pt x="158" y="71"/>
                      <a:pt x="158" y="70"/>
                      <a:pt x="157" y="69"/>
                    </a:cubicBezTo>
                    <a:cubicBezTo>
                      <a:pt x="157" y="69"/>
                      <a:pt x="157" y="68"/>
                      <a:pt x="157" y="67"/>
                    </a:cubicBezTo>
                    <a:cubicBezTo>
                      <a:pt x="157" y="66"/>
                      <a:pt x="157" y="65"/>
                      <a:pt x="157" y="64"/>
                    </a:cubicBezTo>
                    <a:close/>
                    <a:moveTo>
                      <a:pt x="158" y="104"/>
                    </a:moveTo>
                    <a:cubicBezTo>
                      <a:pt x="156" y="103"/>
                      <a:pt x="155" y="101"/>
                      <a:pt x="154" y="100"/>
                    </a:cubicBezTo>
                    <a:cubicBezTo>
                      <a:pt x="152" y="98"/>
                      <a:pt x="153" y="96"/>
                      <a:pt x="153" y="94"/>
                    </a:cubicBezTo>
                    <a:cubicBezTo>
                      <a:pt x="153" y="92"/>
                      <a:pt x="152" y="90"/>
                      <a:pt x="153" y="88"/>
                    </a:cubicBezTo>
                    <a:cubicBezTo>
                      <a:pt x="154" y="88"/>
                      <a:pt x="154" y="87"/>
                      <a:pt x="155" y="87"/>
                    </a:cubicBezTo>
                    <a:cubicBezTo>
                      <a:pt x="155" y="86"/>
                      <a:pt x="155" y="85"/>
                      <a:pt x="156" y="84"/>
                    </a:cubicBezTo>
                    <a:cubicBezTo>
                      <a:pt x="157" y="82"/>
                      <a:pt x="158" y="82"/>
                      <a:pt x="159" y="81"/>
                    </a:cubicBezTo>
                    <a:cubicBezTo>
                      <a:pt x="160" y="80"/>
                      <a:pt x="160" y="80"/>
                      <a:pt x="161" y="78"/>
                    </a:cubicBezTo>
                    <a:cubicBezTo>
                      <a:pt x="161" y="78"/>
                      <a:pt x="162" y="76"/>
                      <a:pt x="163" y="75"/>
                    </a:cubicBezTo>
                    <a:cubicBezTo>
                      <a:pt x="164" y="79"/>
                      <a:pt x="164" y="83"/>
                      <a:pt x="164" y="87"/>
                    </a:cubicBezTo>
                    <a:cubicBezTo>
                      <a:pt x="164" y="94"/>
                      <a:pt x="163" y="101"/>
                      <a:pt x="162" y="107"/>
                    </a:cubicBezTo>
                    <a:cubicBezTo>
                      <a:pt x="160" y="107"/>
                      <a:pt x="159" y="105"/>
                      <a:pt x="158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291820" y="3809037"/>
            <a:ext cx="1398111" cy="1398111"/>
            <a:chOff x="6291820" y="3809037"/>
            <a:chExt cx="1398111" cy="1398111"/>
          </a:xfrm>
        </p:grpSpPr>
        <p:sp>
          <p:nvSpPr>
            <p:cNvPr id="14" name="圆角矩形 13"/>
            <p:cNvSpPr/>
            <p:nvPr/>
          </p:nvSpPr>
          <p:spPr>
            <a:xfrm>
              <a:off x="6291820" y="3809037"/>
              <a:ext cx="1398111" cy="1398111"/>
            </a:xfrm>
            <a:prstGeom prst="roundRect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6706647" y="4307866"/>
              <a:ext cx="568456" cy="424302"/>
              <a:chOff x="3631" y="2004"/>
              <a:chExt cx="418" cy="312"/>
            </a:xfrm>
          </p:grpSpPr>
          <p:sp>
            <p:nvSpPr>
              <p:cNvPr id="26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2004"/>
                <a:ext cx="418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3628" y="2002"/>
                <a:ext cx="419" cy="314"/>
              </a:xfrm>
              <a:custGeom>
                <a:avLst/>
                <a:gdLst>
                  <a:gd name="T0" fmla="*/ 160 w 174"/>
                  <a:gd name="T1" fmla="*/ 97 h 130"/>
                  <a:gd name="T2" fmla="*/ 14 w 174"/>
                  <a:gd name="T3" fmla="*/ 97 h 130"/>
                  <a:gd name="T4" fmla="*/ 3 w 174"/>
                  <a:gd name="T5" fmla="*/ 118 h 130"/>
                  <a:gd name="T6" fmla="*/ 171 w 174"/>
                  <a:gd name="T7" fmla="*/ 118 h 130"/>
                  <a:gd name="T8" fmla="*/ 160 w 174"/>
                  <a:gd name="T9" fmla="*/ 97 h 130"/>
                  <a:gd name="T10" fmla="*/ 69 w 174"/>
                  <a:gd name="T11" fmla="*/ 113 h 130"/>
                  <a:gd name="T12" fmla="*/ 73 w 174"/>
                  <a:gd name="T13" fmla="*/ 105 h 130"/>
                  <a:gd name="T14" fmla="*/ 101 w 174"/>
                  <a:gd name="T15" fmla="*/ 105 h 130"/>
                  <a:gd name="T16" fmla="*/ 105 w 174"/>
                  <a:gd name="T17" fmla="*/ 113 h 130"/>
                  <a:gd name="T18" fmla="*/ 69 w 174"/>
                  <a:gd name="T19" fmla="*/ 113 h 130"/>
                  <a:gd name="T20" fmla="*/ 157 w 174"/>
                  <a:gd name="T21" fmla="*/ 92 h 130"/>
                  <a:gd name="T22" fmla="*/ 157 w 174"/>
                  <a:gd name="T23" fmla="*/ 92 h 130"/>
                  <a:gd name="T24" fmla="*/ 157 w 174"/>
                  <a:gd name="T25" fmla="*/ 91 h 130"/>
                  <a:gd name="T26" fmla="*/ 157 w 174"/>
                  <a:gd name="T27" fmla="*/ 4 h 130"/>
                  <a:gd name="T28" fmla="*/ 153 w 174"/>
                  <a:gd name="T29" fmla="*/ 0 h 130"/>
                  <a:gd name="T30" fmla="*/ 21 w 174"/>
                  <a:gd name="T31" fmla="*/ 0 h 130"/>
                  <a:gd name="T32" fmla="*/ 17 w 174"/>
                  <a:gd name="T33" fmla="*/ 4 h 130"/>
                  <a:gd name="T34" fmla="*/ 17 w 174"/>
                  <a:gd name="T35" fmla="*/ 91 h 130"/>
                  <a:gd name="T36" fmla="*/ 17 w 174"/>
                  <a:gd name="T37" fmla="*/ 92 h 130"/>
                  <a:gd name="T38" fmla="*/ 17 w 174"/>
                  <a:gd name="T39" fmla="*/ 92 h 130"/>
                  <a:gd name="T40" fmla="*/ 16 w 174"/>
                  <a:gd name="T41" fmla="*/ 92 h 130"/>
                  <a:gd name="T42" fmla="*/ 158 w 174"/>
                  <a:gd name="T43" fmla="*/ 92 h 130"/>
                  <a:gd name="T44" fmla="*/ 157 w 174"/>
                  <a:gd name="T45" fmla="*/ 92 h 130"/>
                  <a:gd name="T46" fmla="*/ 147 w 174"/>
                  <a:gd name="T47" fmla="*/ 85 h 130"/>
                  <a:gd name="T48" fmla="*/ 27 w 174"/>
                  <a:gd name="T49" fmla="*/ 85 h 130"/>
                  <a:gd name="T50" fmla="*/ 27 w 174"/>
                  <a:gd name="T51" fmla="*/ 10 h 130"/>
                  <a:gd name="T52" fmla="*/ 147 w 174"/>
                  <a:gd name="T53" fmla="*/ 10 h 130"/>
                  <a:gd name="T54" fmla="*/ 147 w 174"/>
                  <a:gd name="T55" fmla="*/ 85 h 130"/>
                  <a:gd name="T56" fmla="*/ 173 w 174"/>
                  <a:gd name="T57" fmla="*/ 123 h 130"/>
                  <a:gd name="T58" fmla="*/ 1 w 174"/>
                  <a:gd name="T59" fmla="*/ 123 h 130"/>
                  <a:gd name="T60" fmla="*/ 0 w 174"/>
                  <a:gd name="T61" fmla="*/ 124 h 130"/>
                  <a:gd name="T62" fmla="*/ 4 w 174"/>
                  <a:gd name="T63" fmla="*/ 130 h 130"/>
                  <a:gd name="T64" fmla="*/ 170 w 174"/>
                  <a:gd name="T65" fmla="*/ 130 h 130"/>
                  <a:gd name="T66" fmla="*/ 174 w 174"/>
                  <a:gd name="T67" fmla="*/ 124 h 130"/>
                  <a:gd name="T68" fmla="*/ 173 w 174"/>
                  <a:gd name="T6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4" h="130">
                    <a:moveTo>
                      <a:pt x="160" y="97"/>
                    </a:moveTo>
                    <a:cubicBezTo>
                      <a:pt x="14" y="97"/>
                      <a:pt x="14" y="97"/>
                      <a:pt x="14" y="97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171" y="118"/>
                      <a:pt x="171" y="118"/>
                      <a:pt x="171" y="118"/>
                    </a:cubicBezTo>
                    <a:lnTo>
                      <a:pt x="160" y="97"/>
                    </a:lnTo>
                    <a:close/>
                    <a:moveTo>
                      <a:pt x="69" y="113"/>
                    </a:moveTo>
                    <a:cubicBezTo>
                      <a:pt x="73" y="105"/>
                      <a:pt x="73" y="105"/>
                      <a:pt x="73" y="105"/>
                    </a:cubicBezTo>
                    <a:cubicBezTo>
                      <a:pt x="101" y="105"/>
                      <a:pt x="101" y="105"/>
                      <a:pt x="101" y="105"/>
                    </a:cubicBezTo>
                    <a:cubicBezTo>
                      <a:pt x="105" y="113"/>
                      <a:pt x="105" y="113"/>
                      <a:pt x="105" y="113"/>
                    </a:cubicBezTo>
                    <a:lnTo>
                      <a:pt x="69" y="113"/>
                    </a:lnTo>
                    <a:close/>
                    <a:moveTo>
                      <a:pt x="157" y="92"/>
                    </a:moveTo>
                    <a:cubicBezTo>
                      <a:pt x="157" y="92"/>
                      <a:pt x="157" y="92"/>
                      <a:pt x="157" y="92"/>
                    </a:cubicBezTo>
                    <a:cubicBezTo>
                      <a:pt x="157" y="92"/>
                      <a:pt x="157" y="92"/>
                      <a:pt x="157" y="91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6" y="0"/>
                      <a:pt x="15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7" y="2"/>
                      <a:pt x="17" y="4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58" y="92"/>
                      <a:pt x="158" y="92"/>
                      <a:pt x="158" y="92"/>
                    </a:cubicBezTo>
                    <a:lnTo>
                      <a:pt x="157" y="92"/>
                    </a:lnTo>
                    <a:close/>
                    <a:moveTo>
                      <a:pt x="147" y="85"/>
                    </a:move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147" y="10"/>
                      <a:pt x="147" y="10"/>
                      <a:pt x="147" y="10"/>
                    </a:cubicBezTo>
                    <a:lnTo>
                      <a:pt x="147" y="85"/>
                    </a:lnTo>
                    <a:close/>
                    <a:moveTo>
                      <a:pt x="173" y="123"/>
                    </a:moveTo>
                    <a:cubicBezTo>
                      <a:pt x="1" y="123"/>
                      <a:pt x="1" y="123"/>
                      <a:pt x="1" y="12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6"/>
                      <a:pt x="2" y="130"/>
                      <a:pt x="4" y="130"/>
                    </a:cubicBezTo>
                    <a:cubicBezTo>
                      <a:pt x="170" y="130"/>
                      <a:pt x="170" y="130"/>
                      <a:pt x="170" y="130"/>
                    </a:cubicBezTo>
                    <a:cubicBezTo>
                      <a:pt x="172" y="130"/>
                      <a:pt x="174" y="126"/>
                      <a:pt x="174" y="124"/>
                    </a:cubicBezTo>
                    <a:lnTo>
                      <a:pt x="173" y="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16A4BCCA-EBB4-4F16-A53B-8DED3F1E9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92946F7-82FB-40A8-8679-0D963FFDD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2"/>
          <a:stretch/>
        </p:blipFill>
        <p:spPr>
          <a:xfrm>
            <a:off x="2857500" y="2686050"/>
            <a:ext cx="9334500" cy="12954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63F1989-5A32-4023-82DF-3E507CAF2CC2}"/>
              </a:ext>
            </a:extLst>
          </p:cNvPr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90000"/>
                </a:srgbClr>
              </a:gs>
              <a:gs pos="80000">
                <a:srgbClr val="C00000">
                  <a:alpha val="60000"/>
                </a:srgbClr>
              </a:gs>
              <a:gs pos="100000">
                <a:srgbClr val="C00000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41A5F-7025-4325-9B22-2736F0649395}"/>
              </a:ext>
            </a:extLst>
          </p:cNvPr>
          <p:cNvSpPr txBox="1"/>
          <p:nvPr/>
        </p:nvSpPr>
        <p:spPr>
          <a:xfrm>
            <a:off x="2950335" y="2781038"/>
            <a:ext cx="449353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理论方法与思路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19CE75-E8A8-4457-BCAC-EFC20117EF58}"/>
              </a:ext>
            </a:extLst>
          </p:cNvPr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6A25AC-1E93-4919-8048-B0EBEBE5AA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458" y="186503"/>
            <a:ext cx="2077375" cy="599742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4" name="圆角矩形 13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sp>
        <p:nvSpPr>
          <p:cNvPr id="25" name="矩形 24"/>
          <p:cNvSpPr/>
          <p:nvPr/>
        </p:nvSpPr>
        <p:spPr>
          <a:xfrm>
            <a:off x="990046" y="5534704"/>
            <a:ext cx="10211909" cy="700572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3" name="圆角矩形 12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83233" y="1602953"/>
            <a:ext cx="3131187" cy="3131187"/>
            <a:chOff x="1883233" y="1602953"/>
            <a:chExt cx="3131187" cy="3131187"/>
          </a:xfrm>
        </p:grpSpPr>
        <p:sp>
          <p:nvSpPr>
            <p:cNvPr id="20" name="椭圆 19"/>
            <p:cNvSpPr/>
            <p:nvPr/>
          </p:nvSpPr>
          <p:spPr>
            <a:xfrm>
              <a:off x="1883233" y="1602953"/>
              <a:ext cx="3131187" cy="313118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76"/>
            <p:cNvSpPr txBox="1"/>
            <p:nvPr/>
          </p:nvSpPr>
          <p:spPr>
            <a:xfrm>
              <a:off x="3010248" y="3741808"/>
              <a:ext cx="877155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</a:rPr>
                <a:t>方法一</a:t>
              </a: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749012" y="2434862"/>
              <a:ext cx="1399625" cy="955038"/>
              <a:chOff x="3585" y="1986"/>
              <a:chExt cx="510" cy="348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39859" y="1812989"/>
            <a:ext cx="1387834" cy="1387834"/>
            <a:chOff x="7439859" y="1812989"/>
            <a:chExt cx="1387834" cy="1387834"/>
          </a:xfrm>
        </p:grpSpPr>
        <p:sp>
          <p:nvSpPr>
            <p:cNvPr id="21" name="椭圆 20"/>
            <p:cNvSpPr/>
            <p:nvPr/>
          </p:nvSpPr>
          <p:spPr>
            <a:xfrm>
              <a:off x="7439859" y="1812989"/>
              <a:ext cx="1387834" cy="138783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7784842" y="2677162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方法二</a:t>
              </a: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7974656" y="2130558"/>
              <a:ext cx="318239" cy="477359"/>
              <a:chOff x="3698" y="1947"/>
              <a:chExt cx="284" cy="426"/>
            </a:xfrm>
          </p:grpSpPr>
          <p:sp>
            <p:nvSpPr>
              <p:cNvPr id="9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3698" y="1947"/>
                <a:ext cx="284" cy="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Oval 10"/>
              <p:cNvSpPr>
                <a:spLocks noChangeArrowheads="1"/>
              </p:cNvSpPr>
              <p:nvPr/>
            </p:nvSpPr>
            <p:spPr bwMode="auto">
              <a:xfrm>
                <a:off x="3800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Oval 11"/>
              <p:cNvSpPr>
                <a:spLocks noChangeArrowheads="1"/>
              </p:cNvSpPr>
              <p:nvPr/>
            </p:nvSpPr>
            <p:spPr bwMode="auto">
              <a:xfrm>
                <a:off x="3844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3695" y="1986"/>
                <a:ext cx="287" cy="387"/>
              </a:xfrm>
              <a:custGeom>
                <a:avLst/>
                <a:gdLst>
                  <a:gd name="T0" fmla="*/ 92 w 118"/>
                  <a:gd name="T1" fmla="*/ 125 h 161"/>
                  <a:gd name="T2" fmla="*/ 110 w 118"/>
                  <a:gd name="T3" fmla="*/ 103 h 161"/>
                  <a:gd name="T4" fmla="*/ 110 w 118"/>
                  <a:gd name="T5" fmla="*/ 22 h 161"/>
                  <a:gd name="T6" fmla="*/ 87 w 118"/>
                  <a:gd name="T7" fmla="*/ 0 h 161"/>
                  <a:gd name="T8" fmla="*/ 59 w 118"/>
                  <a:gd name="T9" fmla="*/ 0 h 161"/>
                  <a:gd name="T10" fmla="*/ 31 w 118"/>
                  <a:gd name="T11" fmla="*/ 0 h 161"/>
                  <a:gd name="T12" fmla="*/ 8 w 118"/>
                  <a:gd name="T13" fmla="*/ 22 h 161"/>
                  <a:gd name="T14" fmla="*/ 8 w 118"/>
                  <a:gd name="T15" fmla="*/ 103 h 161"/>
                  <a:gd name="T16" fmla="*/ 26 w 118"/>
                  <a:gd name="T17" fmla="*/ 125 h 161"/>
                  <a:gd name="T18" fmla="*/ 0 w 118"/>
                  <a:gd name="T19" fmla="*/ 161 h 161"/>
                  <a:gd name="T20" fmla="*/ 15 w 118"/>
                  <a:gd name="T21" fmla="*/ 161 h 161"/>
                  <a:gd name="T22" fmla="*/ 33 w 118"/>
                  <a:gd name="T23" fmla="*/ 136 h 161"/>
                  <a:gd name="T24" fmla="*/ 85 w 118"/>
                  <a:gd name="T25" fmla="*/ 136 h 161"/>
                  <a:gd name="T26" fmla="*/ 103 w 118"/>
                  <a:gd name="T27" fmla="*/ 161 h 161"/>
                  <a:gd name="T28" fmla="*/ 118 w 118"/>
                  <a:gd name="T29" fmla="*/ 161 h 161"/>
                  <a:gd name="T30" fmla="*/ 92 w 118"/>
                  <a:gd name="T31" fmla="*/ 125 h 161"/>
                  <a:gd name="T32" fmla="*/ 42 w 118"/>
                  <a:gd name="T33" fmla="*/ 8 h 161"/>
                  <a:gd name="T34" fmla="*/ 46 w 118"/>
                  <a:gd name="T35" fmla="*/ 5 h 161"/>
                  <a:gd name="T36" fmla="*/ 72 w 118"/>
                  <a:gd name="T37" fmla="*/ 5 h 161"/>
                  <a:gd name="T38" fmla="*/ 76 w 118"/>
                  <a:gd name="T39" fmla="*/ 8 h 161"/>
                  <a:gd name="T40" fmla="*/ 76 w 118"/>
                  <a:gd name="T41" fmla="*/ 13 h 161"/>
                  <a:gd name="T42" fmla="*/ 72 w 118"/>
                  <a:gd name="T43" fmla="*/ 16 h 161"/>
                  <a:gd name="T44" fmla="*/ 46 w 118"/>
                  <a:gd name="T45" fmla="*/ 16 h 161"/>
                  <a:gd name="T46" fmla="*/ 42 w 118"/>
                  <a:gd name="T47" fmla="*/ 13 h 161"/>
                  <a:gd name="T48" fmla="*/ 42 w 118"/>
                  <a:gd name="T49" fmla="*/ 8 h 161"/>
                  <a:gd name="T50" fmla="*/ 31 w 118"/>
                  <a:gd name="T51" fmla="*/ 113 h 161"/>
                  <a:gd name="T52" fmla="*/ 21 w 118"/>
                  <a:gd name="T53" fmla="*/ 103 h 161"/>
                  <a:gd name="T54" fmla="*/ 31 w 118"/>
                  <a:gd name="T55" fmla="*/ 93 h 161"/>
                  <a:gd name="T56" fmla="*/ 41 w 118"/>
                  <a:gd name="T57" fmla="*/ 103 h 161"/>
                  <a:gd name="T58" fmla="*/ 31 w 118"/>
                  <a:gd name="T59" fmla="*/ 113 h 161"/>
                  <a:gd name="T60" fmla="*/ 32 w 118"/>
                  <a:gd name="T61" fmla="*/ 60 h 161"/>
                  <a:gd name="T62" fmla="*/ 21 w 118"/>
                  <a:gd name="T63" fmla="*/ 49 h 161"/>
                  <a:gd name="T64" fmla="*/ 21 w 118"/>
                  <a:gd name="T65" fmla="*/ 35 h 161"/>
                  <a:gd name="T66" fmla="*/ 32 w 118"/>
                  <a:gd name="T67" fmla="*/ 23 h 161"/>
                  <a:gd name="T68" fmla="*/ 86 w 118"/>
                  <a:gd name="T69" fmla="*/ 23 h 161"/>
                  <a:gd name="T70" fmla="*/ 97 w 118"/>
                  <a:gd name="T71" fmla="*/ 35 h 161"/>
                  <a:gd name="T72" fmla="*/ 97 w 118"/>
                  <a:gd name="T73" fmla="*/ 49 h 161"/>
                  <a:gd name="T74" fmla="*/ 86 w 118"/>
                  <a:gd name="T75" fmla="*/ 60 h 161"/>
                  <a:gd name="T76" fmla="*/ 32 w 118"/>
                  <a:gd name="T77" fmla="*/ 60 h 161"/>
                  <a:gd name="T78" fmla="*/ 76 w 118"/>
                  <a:gd name="T79" fmla="*/ 103 h 161"/>
                  <a:gd name="T80" fmla="*/ 86 w 118"/>
                  <a:gd name="T81" fmla="*/ 93 h 161"/>
                  <a:gd name="T82" fmla="*/ 96 w 118"/>
                  <a:gd name="T83" fmla="*/ 103 h 161"/>
                  <a:gd name="T84" fmla="*/ 86 w 118"/>
                  <a:gd name="T85" fmla="*/ 113 h 161"/>
                  <a:gd name="T86" fmla="*/ 76 w 118"/>
                  <a:gd name="T87" fmla="*/ 10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8" h="161">
                    <a:moveTo>
                      <a:pt x="92" y="125"/>
                    </a:moveTo>
                    <a:cubicBezTo>
                      <a:pt x="101" y="123"/>
                      <a:pt x="110" y="114"/>
                      <a:pt x="110" y="10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10" y="11"/>
                      <a:pt x="100" y="0"/>
                      <a:pt x="87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8" y="0"/>
                      <a:pt x="8" y="11"/>
                      <a:pt x="8" y="22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14"/>
                      <a:pt x="17" y="123"/>
                      <a:pt x="26" y="125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15" y="161"/>
                      <a:pt x="15" y="161"/>
                      <a:pt x="15" y="161"/>
                    </a:cubicBezTo>
                    <a:cubicBezTo>
                      <a:pt x="33" y="136"/>
                      <a:pt x="33" y="136"/>
                      <a:pt x="33" y="136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18" y="161"/>
                      <a:pt x="118" y="161"/>
                      <a:pt x="118" y="161"/>
                    </a:cubicBezTo>
                    <a:lnTo>
                      <a:pt x="92" y="125"/>
                    </a:lnTo>
                    <a:close/>
                    <a:moveTo>
                      <a:pt x="42" y="8"/>
                    </a:moveTo>
                    <a:cubicBezTo>
                      <a:pt x="42" y="6"/>
                      <a:pt x="44" y="5"/>
                      <a:pt x="46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4" y="5"/>
                      <a:pt x="76" y="6"/>
                      <a:pt x="76" y="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6" y="15"/>
                      <a:pt x="74" y="16"/>
                      <a:pt x="72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4" y="16"/>
                      <a:pt x="42" y="15"/>
                      <a:pt x="42" y="13"/>
                    </a:cubicBezTo>
                    <a:lnTo>
                      <a:pt x="42" y="8"/>
                    </a:lnTo>
                    <a:close/>
                    <a:moveTo>
                      <a:pt x="31" y="113"/>
                    </a:moveTo>
                    <a:cubicBezTo>
                      <a:pt x="26" y="113"/>
                      <a:pt x="21" y="108"/>
                      <a:pt x="21" y="103"/>
                    </a:cubicBezTo>
                    <a:cubicBezTo>
                      <a:pt x="21" y="97"/>
                      <a:pt x="26" y="93"/>
                      <a:pt x="31" y="93"/>
                    </a:cubicBezTo>
                    <a:cubicBezTo>
                      <a:pt x="37" y="93"/>
                      <a:pt x="41" y="97"/>
                      <a:pt x="41" y="103"/>
                    </a:cubicBezTo>
                    <a:cubicBezTo>
                      <a:pt x="41" y="108"/>
                      <a:pt x="37" y="113"/>
                      <a:pt x="31" y="113"/>
                    </a:cubicBezTo>
                    <a:close/>
                    <a:moveTo>
                      <a:pt x="32" y="60"/>
                    </a:moveTo>
                    <a:cubicBezTo>
                      <a:pt x="26" y="60"/>
                      <a:pt x="21" y="56"/>
                      <a:pt x="21" y="49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9"/>
                      <a:pt x="25" y="23"/>
                      <a:pt x="32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93" y="23"/>
                      <a:pt x="97" y="29"/>
                      <a:pt x="97" y="35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7" y="56"/>
                      <a:pt x="92" y="60"/>
                      <a:pt x="86" y="60"/>
                    </a:cubicBezTo>
                    <a:lnTo>
                      <a:pt x="32" y="60"/>
                    </a:lnTo>
                    <a:close/>
                    <a:moveTo>
                      <a:pt x="76" y="103"/>
                    </a:moveTo>
                    <a:cubicBezTo>
                      <a:pt x="76" y="98"/>
                      <a:pt x="81" y="93"/>
                      <a:pt x="86" y="93"/>
                    </a:cubicBezTo>
                    <a:cubicBezTo>
                      <a:pt x="92" y="93"/>
                      <a:pt x="96" y="98"/>
                      <a:pt x="96" y="103"/>
                    </a:cubicBezTo>
                    <a:cubicBezTo>
                      <a:pt x="96" y="108"/>
                      <a:pt x="92" y="113"/>
                      <a:pt x="86" y="113"/>
                    </a:cubicBezTo>
                    <a:cubicBezTo>
                      <a:pt x="81" y="113"/>
                      <a:pt x="76" y="108"/>
                      <a:pt x="76" y="1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620469" y="2784747"/>
            <a:ext cx="1844331" cy="1844331"/>
            <a:chOff x="8620469" y="2784747"/>
            <a:chExt cx="1844331" cy="1844331"/>
          </a:xfrm>
        </p:grpSpPr>
        <p:sp>
          <p:nvSpPr>
            <p:cNvPr id="23" name="椭圆 22"/>
            <p:cNvSpPr/>
            <p:nvPr/>
          </p:nvSpPr>
          <p:spPr>
            <a:xfrm>
              <a:off x="8620469" y="2784747"/>
              <a:ext cx="1844331" cy="184433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76"/>
            <p:cNvSpPr txBox="1"/>
            <p:nvPr/>
          </p:nvSpPr>
          <p:spPr>
            <a:xfrm>
              <a:off x="9142527" y="3997342"/>
              <a:ext cx="80021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方法四</a:t>
              </a:r>
            </a:p>
          </p:txBody>
        </p:sp>
        <p:sp>
          <p:nvSpPr>
            <p:cNvPr id="28" name="Freeform 16"/>
            <p:cNvSpPr/>
            <p:nvPr/>
          </p:nvSpPr>
          <p:spPr bwMode="auto">
            <a:xfrm>
              <a:off x="9252121" y="3228766"/>
              <a:ext cx="581025" cy="588963"/>
            </a:xfrm>
            <a:custGeom>
              <a:avLst/>
              <a:gdLst>
                <a:gd name="T0" fmla="*/ 111 w 152"/>
                <a:gd name="T1" fmla="*/ 68 h 154"/>
                <a:gd name="T2" fmla="*/ 111 w 152"/>
                <a:gd name="T3" fmla="*/ 34 h 154"/>
                <a:gd name="T4" fmla="*/ 144 w 152"/>
                <a:gd name="T5" fmla="*/ 37 h 154"/>
                <a:gd name="T6" fmla="*/ 144 w 152"/>
                <a:gd name="T7" fmla="*/ 9 h 154"/>
                <a:gd name="T8" fmla="*/ 105 w 152"/>
                <a:gd name="T9" fmla="*/ 9 h 154"/>
                <a:gd name="T10" fmla="*/ 105 w 152"/>
                <a:gd name="T11" fmla="*/ 9 h 154"/>
                <a:gd name="T12" fmla="*/ 105 w 152"/>
                <a:gd name="T13" fmla="*/ 9 h 154"/>
                <a:gd name="T14" fmla="*/ 105 w 152"/>
                <a:gd name="T15" fmla="*/ 64 h 154"/>
                <a:gd name="T16" fmla="*/ 76 w 152"/>
                <a:gd name="T17" fmla="*/ 45 h 154"/>
                <a:gd name="T18" fmla="*/ 0 w 152"/>
                <a:gd name="T19" fmla="*/ 94 h 154"/>
                <a:gd name="T20" fmla="*/ 18 w 152"/>
                <a:gd name="T21" fmla="*/ 94 h 154"/>
                <a:gd name="T22" fmla="*/ 18 w 152"/>
                <a:gd name="T23" fmla="*/ 154 h 154"/>
                <a:gd name="T24" fmla="*/ 61 w 152"/>
                <a:gd name="T25" fmla="*/ 154 h 154"/>
                <a:gd name="T26" fmla="*/ 61 w 152"/>
                <a:gd name="T27" fmla="*/ 113 h 154"/>
                <a:gd name="T28" fmla="*/ 91 w 152"/>
                <a:gd name="T29" fmla="*/ 113 h 154"/>
                <a:gd name="T30" fmla="*/ 91 w 152"/>
                <a:gd name="T31" fmla="*/ 153 h 154"/>
                <a:gd name="T32" fmla="*/ 134 w 152"/>
                <a:gd name="T33" fmla="*/ 153 h 154"/>
                <a:gd name="T34" fmla="*/ 134 w 152"/>
                <a:gd name="T35" fmla="*/ 94 h 154"/>
                <a:gd name="T36" fmla="*/ 152 w 152"/>
                <a:gd name="T37" fmla="*/ 94 h 154"/>
                <a:gd name="T38" fmla="*/ 111 w 152"/>
                <a:gd name="T39" fmla="*/ 6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54">
                  <a:moveTo>
                    <a:pt x="111" y="68"/>
                  </a:moveTo>
                  <a:cubicBezTo>
                    <a:pt x="111" y="34"/>
                    <a:pt x="111" y="34"/>
                    <a:pt x="111" y="34"/>
                  </a:cubicBezTo>
                  <a:cubicBezTo>
                    <a:pt x="122" y="33"/>
                    <a:pt x="133" y="44"/>
                    <a:pt x="144" y="37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31" y="17"/>
                    <a:pt x="118" y="0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61" y="154"/>
                    <a:pt x="61" y="154"/>
                    <a:pt x="61" y="154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152" y="94"/>
                    <a:pt x="152" y="94"/>
                    <a:pt x="152" y="94"/>
                  </a:cubicBezTo>
                  <a:lnTo>
                    <a:pt x="111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70318" y="3458453"/>
            <a:ext cx="1305367" cy="1305367"/>
            <a:chOff x="7170318" y="3458453"/>
            <a:chExt cx="1305367" cy="1305367"/>
          </a:xfrm>
        </p:grpSpPr>
        <p:sp>
          <p:nvSpPr>
            <p:cNvPr id="22" name="椭圆 21"/>
            <p:cNvSpPr/>
            <p:nvPr/>
          </p:nvSpPr>
          <p:spPr>
            <a:xfrm>
              <a:off x="7170318" y="3458453"/>
              <a:ext cx="1305367" cy="13053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7463177" y="423927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方法三</a:t>
              </a:r>
            </a:p>
          </p:txBody>
        </p:sp>
        <p:grpSp>
          <p:nvGrpSpPr>
            <p:cNvPr id="34" name="Group 19"/>
            <p:cNvGrpSpPr>
              <a:grpSpLocks noChangeAspect="1"/>
            </p:cNvGrpSpPr>
            <p:nvPr/>
          </p:nvGrpSpPr>
          <p:grpSpPr bwMode="auto">
            <a:xfrm>
              <a:off x="7608249" y="3784821"/>
              <a:ext cx="421915" cy="393652"/>
              <a:chOff x="3631" y="1965"/>
              <a:chExt cx="418" cy="390"/>
            </a:xfrm>
          </p:grpSpPr>
          <p:sp>
            <p:nvSpPr>
              <p:cNvPr id="35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65"/>
                <a:ext cx="418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3628" y="1963"/>
                <a:ext cx="419" cy="390"/>
              </a:xfrm>
              <a:custGeom>
                <a:avLst/>
                <a:gdLst>
                  <a:gd name="T0" fmla="*/ 166 w 174"/>
                  <a:gd name="T1" fmla="*/ 29 h 162"/>
                  <a:gd name="T2" fmla="*/ 139 w 174"/>
                  <a:gd name="T3" fmla="*/ 29 h 162"/>
                  <a:gd name="T4" fmla="*/ 139 w 174"/>
                  <a:gd name="T5" fmla="*/ 0 h 162"/>
                  <a:gd name="T6" fmla="*/ 35 w 174"/>
                  <a:gd name="T7" fmla="*/ 0 h 162"/>
                  <a:gd name="T8" fmla="*/ 35 w 174"/>
                  <a:gd name="T9" fmla="*/ 29 h 162"/>
                  <a:gd name="T10" fmla="*/ 8 w 174"/>
                  <a:gd name="T11" fmla="*/ 29 h 162"/>
                  <a:gd name="T12" fmla="*/ 0 w 174"/>
                  <a:gd name="T13" fmla="*/ 38 h 162"/>
                  <a:gd name="T14" fmla="*/ 0 w 174"/>
                  <a:gd name="T15" fmla="*/ 110 h 162"/>
                  <a:gd name="T16" fmla="*/ 35 w 174"/>
                  <a:gd name="T17" fmla="*/ 110 h 162"/>
                  <a:gd name="T18" fmla="*/ 35 w 174"/>
                  <a:gd name="T19" fmla="*/ 123 h 162"/>
                  <a:gd name="T20" fmla="*/ 75 w 174"/>
                  <a:gd name="T21" fmla="*/ 162 h 162"/>
                  <a:gd name="T22" fmla="*/ 139 w 174"/>
                  <a:gd name="T23" fmla="*/ 162 h 162"/>
                  <a:gd name="T24" fmla="*/ 139 w 174"/>
                  <a:gd name="T25" fmla="*/ 111 h 162"/>
                  <a:gd name="T26" fmla="*/ 174 w 174"/>
                  <a:gd name="T27" fmla="*/ 111 h 162"/>
                  <a:gd name="T28" fmla="*/ 174 w 174"/>
                  <a:gd name="T29" fmla="*/ 38 h 162"/>
                  <a:gd name="T30" fmla="*/ 166 w 174"/>
                  <a:gd name="T31" fmla="*/ 29 h 162"/>
                  <a:gd name="T32" fmla="*/ 45 w 174"/>
                  <a:gd name="T33" fmla="*/ 10 h 162"/>
                  <a:gd name="T34" fmla="*/ 129 w 174"/>
                  <a:gd name="T35" fmla="*/ 10 h 162"/>
                  <a:gd name="T36" fmla="*/ 129 w 174"/>
                  <a:gd name="T37" fmla="*/ 29 h 162"/>
                  <a:gd name="T38" fmla="*/ 45 w 174"/>
                  <a:gd name="T39" fmla="*/ 29 h 162"/>
                  <a:gd name="T40" fmla="*/ 45 w 174"/>
                  <a:gd name="T41" fmla="*/ 10 h 162"/>
                  <a:gd name="T42" fmla="*/ 149 w 174"/>
                  <a:gd name="T43" fmla="*/ 97 h 162"/>
                  <a:gd name="T44" fmla="*/ 139 w 174"/>
                  <a:gd name="T45" fmla="*/ 97 h 162"/>
                  <a:gd name="T46" fmla="*/ 139 w 174"/>
                  <a:gd name="T47" fmla="*/ 77 h 162"/>
                  <a:gd name="T48" fmla="*/ 129 w 174"/>
                  <a:gd name="T49" fmla="*/ 77 h 162"/>
                  <a:gd name="T50" fmla="*/ 129 w 174"/>
                  <a:gd name="T51" fmla="*/ 152 h 162"/>
                  <a:gd name="T52" fmla="*/ 88 w 174"/>
                  <a:gd name="T53" fmla="*/ 152 h 162"/>
                  <a:gd name="T54" fmla="*/ 80 w 174"/>
                  <a:gd name="T55" fmla="*/ 117 h 162"/>
                  <a:gd name="T56" fmla="*/ 45 w 174"/>
                  <a:gd name="T57" fmla="*/ 109 h 162"/>
                  <a:gd name="T58" fmla="*/ 45 w 174"/>
                  <a:gd name="T59" fmla="*/ 77 h 162"/>
                  <a:gd name="T60" fmla="*/ 35 w 174"/>
                  <a:gd name="T61" fmla="*/ 77 h 162"/>
                  <a:gd name="T62" fmla="*/ 35 w 174"/>
                  <a:gd name="T63" fmla="*/ 96 h 162"/>
                  <a:gd name="T64" fmla="*/ 25 w 174"/>
                  <a:gd name="T65" fmla="*/ 96 h 162"/>
                  <a:gd name="T66" fmla="*/ 25 w 174"/>
                  <a:gd name="T67" fmla="*/ 63 h 162"/>
                  <a:gd name="T68" fmla="*/ 149 w 174"/>
                  <a:gd name="T69" fmla="*/ 63 h 162"/>
                  <a:gd name="T70" fmla="*/ 149 w 174"/>
                  <a:gd name="T71" fmla="*/ 97 h 162"/>
                  <a:gd name="T72" fmla="*/ 156 w 174"/>
                  <a:gd name="T73" fmla="*/ 50 h 162"/>
                  <a:gd name="T74" fmla="*/ 149 w 174"/>
                  <a:gd name="T75" fmla="*/ 44 h 162"/>
                  <a:gd name="T76" fmla="*/ 156 w 174"/>
                  <a:gd name="T77" fmla="*/ 37 h 162"/>
                  <a:gd name="T78" fmla="*/ 163 w 174"/>
                  <a:gd name="T79" fmla="*/ 44 h 162"/>
                  <a:gd name="T80" fmla="*/ 156 w 174"/>
                  <a:gd name="T81" fmla="*/ 50 h 162"/>
                  <a:gd name="T82" fmla="*/ 117 w 174"/>
                  <a:gd name="T83" fmla="*/ 78 h 162"/>
                  <a:gd name="T84" fmla="*/ 59 w 174"/>
                  <a:gd name="T85" fmla="*/ 78 h 162"/>
                  <a:gd name="T86" fmla="*/ 59 w 174"/>
                  <a:gd name="T87" fmla="*/ 88 h 162"/>
                  <a:gd name="T88" fmla="*/ 117 w 174"/>
                  <a:gd name="T89" fmla="*/ 88 h 162"/>
                  <a:gd name="T90" fmla="*/ 117 w 174"/>
                  <a:gd name="T91" fmla="*/ 78 h 162"/>
                  <a:gd name="T92" fmla="*/ 59 w 174"/>
                  <a:gd name="T93" fmla="*/ 108 h 162"/>
                  <a:gd name="T94" fmla="*/ 117 w 174"/>
                  <a:gd name="T95" fmla="*/ 108 h 162"/>
                  <a:gd name="T96" fmla="*/ 117 w 174"/>
                  <a:gd name="T97" fmla="*/ 98 h 162"/>
                  <a:gd name="T98" fmla="*/ 59 w 174"/>
                  <a:gd name="T99" fmla="*/ 98 h 162"/>
                  <a:gd name="T100" fmla="*/ 59 w 174"/>
                  <a:gd name="T101" fmla="*/ 10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62">
                    <a:moveTo>
                      <a:pt x="166" y="29"/>
                    </a:move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" y="29"/>
                      <a:pt x="0" y="33"/>
                      <a:pt x="0" y="3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139" y="162"/>
                      <a:pt x="139" y="162"/>
                      <a:pt x="139" y="162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74" y="111"/>
                      <a:pt x="174" y="111"/>
                      <a:pt x="174" y="111"/>
                    </a:cubicBezTo>
                    <a:cubicBezTo>
                      <a:pt x="174" y="38"/>
                      <a:pt x="174" y="38"/>
                      <a:pt x="174" y="38"/>
                    </a:cubicBezTo>
                    <a:cubicBezTo>
                      <a:pt x="174" y="33"/>
                      <a:pt x="171" y="29"/>
                      <a:pt x="166" y="29"/>
                    </a:cubicBezTo>
                    <a:close/>
                    <a:moveTo>
                      <a:pt x="45" y="10"/>
                    </a:move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10"/>
                    </a:lnTo>
                    <a:close/>
                    <a:moveTo>
                      <a:pt x="149" y="97"/>
                    </a:moveTo>
                    <a:cubicBezTo>
                      <a:pt x="139" y="97"/>
                      <a:pt x="139" y="97"/>
                      <a:pt x="139" y="9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29" y="77"/>
                      <a:pt x="129" y="77"/>
                      <a:pt x="129" y="77"/>
                    </a:cubicBezTo>
                    <a:cubicBezTo>
                      <a:pt x="129" y="152"/>
                      <a:pt x="129" y="152"/>
                      <a:pt x="129" y="152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73" y="152"/>
                      <a:pt x="80" y="117"/>
                      <a:pt x="80" y="117"/>
                    </a:cubicBezTo>
                    <a:cubicBezTo>
                      <a:pt x="80" y="117"/>
                      <a:pt x="46" y="125"/>
                      <a:pt x="45" y="109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149" y="63"/>
                      <a:pt x="149" y="63"/>
                      <a:pt x="149" y="63"/>
                    </a:cubicBezTo>
                    <a:lnTo>
                      <a:pt x="149" y="97"/>
                    </a:lnTo>
                    <a:close/>
                    <a:moveTo>
                      <a:pt x="156" y="50"/>
                    </a:moveTo>
                    <a:cubicBezTo>
                      <a:pt x="152" y="50"/>
                      <a:pt x="149" y="47"/>
                      <a:pt x="149" y="44"/>
                    </a:cubicBezTo>
                    <a:cubicBezTo>
                      <a:pt x="149" y="40"/>
                      <a:pt x="152" y="37"/>
                      <a:pt x="156" y="37"/>
                    </a:cubicBezTo>
                    <a:cubicBezTo>
                      <a:pt x="160" y="37"/>
                      <a:pt x="163" y="40"/>
                      <a:pt x="163" y="44"/>
                    </a:cubicBezTo>
                    <a:cubicBezTo>
                      <a:pt x="163" y="47"/>
                      <a:pt x="160" y="50"/>
                      <a:pt x="156" y="50"/>
                    </a:cubicBezTo>
                    <a:close/>
                    <a:moveTo>
                      <a:pt x="117" y="78"/>
                    </a:move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117" y="88"/>
                      <a:pt x="117" y="88"/>
                      <a:pt x="117" y="88"/>
                    </a:cubicBezTo>
                    <a:lnTo>
                      <a:pt x="117" y="78"/>
                    </a:lnTo>
                    <a:close/>
                    <a:moveTo>
                      <a:pt x="59" y="108"/>
                    </a:move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59" y="98"/>
                      <a:pt x="59" y="98"/>
                      <a:pt x="59" y="98"/>
                    </a:cubicBezTo>
                    <a:lnTo>
                      <a:pt x="59" y="1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B05A42BC-4844-45A8-9A01-FE6BC13395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20" name="圆角矩形 19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9" name="圆角矩形 18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88002" y="1972013"/>
            <a:ext cx="2865891" cy="1073162"/>
            <a:chOff x="1088002" y="1972013"/>
            <a:chExt cx="2865891" cy="1073162"/>
          </a:xfrm>
        </p:grpSpPr>
        <p:sp>
          <p:nvSpPr>
            <p:cNvPr id="11" name="TextBox 76"/>
            <p:cNvSpPr txBox="1"/>
            <p:nvPr/>
          </p:nvSpPr>
          <p:spPr>
            <a:xfrm>
              <a:off x="1088002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088002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88002" y="4342322"/>
            <a:ext cx="2865891" cy="1018317"/>
            <a:chOff x="1088002" y="4342322"/>
            <a:chExt cx="2865891" cy="1018317"/>
          </a:xfrm>
        </p:grpSpPr>
        <p:sp>
          <p:nvSpPr>
            <p:cNvPr id="12" name="TextBox 76"/>
            <p:cNvSpPr txBox="1"/>
            <p:nvPr/>
          </p:nvSpPr>
          <p:spPr>
            <a:xfrm>
              <a:off x="1088002" y="4342322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088002" y="4621979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38108" y="1972013"/>
            <a:ext cx="2865891" cy="1073162"/>
            <a:chOff x="8238108" y="1972013"/>
            <a:chExt cx="2865891" cy="1073162"/>
          </a:xfrm>
        </p:grpSpPr>
        <p:sp>
          <p:nvSpPr>
            <p:cNvPr id="13" name="TextBox 76"/>
            <p:cNvSpPr txBox="1"/>
            <p:nvPr/>
          </p:nvSpPr>
          <p:spPr>
            <a:xfrm>
              <a:off x="8238108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238108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38107" y="4356108"/>
            <a:ext cx="2865891" cy="1059089"/>
            <a:chOff x="8238107" y="4356108"/>
            <a:chExt cx="2865891" cy="1059089"/>
          </a:xfrm>
        </p:grpSpPr>
        <p:sp>
          <p:nvSpPr>
            <p:cNvPr id="14" name="TextBox 76"/>
            <p:cNvSpPr txBox="1"/>
            <p:nvPr/>
          </p:nvSpPr>
          <p:spPr>
            <a:xfrm>
              <a:off x="8238108" y="4356108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238107" y="4676537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28121" y="1621250"/>
            <a:ext cx="4018103" cy="3992869"/>
            <a:chOff x="4087478" y="1778852"/>
            <a:chExt cx="4018103" cy="399286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6" t="3857" r="32015" b="2859"/>
            <a:stretch>
              <a:fillRect/>
            </a:stretch>
          </p:blipFill>
          <p:spPr>
            <a:xfrm>
              <a:off x="4087478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4" t="5294" r="25464" b="880"/>
            <a:stretch>
              <a:fillRect/>
            </a:stretch>
          </p:blipFill>
          <p:spPr>
            <a:xfrm>
              <a:off x="5158416" y="3896557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2" t="976" r="15561" b="3645"/>
            <a:stretch>
              <a:fillRect/>
            </a:stretch>
          </p:blipFill>
          <p:spPr>
            <a:xfrm>
              <a:off x="5157068" y="1778852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5" t="3001" r="25142" b="3571"/>
            <a:stretch>
              <a:fillRect/>
            </a:stretch>
          </p:blipFill>
          <p:spPr>
            <a:xfrm>
              <a:off x="6230416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sp>
          <p:nvSpPr>
            <p:cNvPr id="7" name="椭圆 6"/>
            <p:cNvSpPr/>
            <p:nvPr/>
          </p:nvSpPr>
          <p:spPr>
            <a:xfrm>
              <a:off x="5633013" y="3309806"/>
              <a:ext cx="941958" cy="9419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5883036" y="3513554"/>
              <a:ext cx="423228" cy="523466"/>
              <a:chOff x="3688" y="1972"/>
              <a:chExt cx="304" cy="376"/>
            </a:xfrm>
          </p:grpSpPr>
          <p:sp>
            <p:nvSpPr>
              <p:cNvPr id="3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88" y="1972"/>
                <a:ext cx="30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5"/>
              <p:cNvSpPr>
                <a:spLocks noEditPoints="1"/>
              </p:cNvSpPr>
              <p:nvPr/>
            </p:nvSpPr>
            <p:spPr bwMode="auto">
              <a:xfrm>
                <a:off x="3681" y="1970"/>
                <a:ext cx="309" cy="380"/>
              </a:xfrm>
              <a:custGeom>
                <a:avLst/>
                <a:gdLst>
                  <a:gd name="T0" fmla="*/ 61 w 128"/>
                  <a:gd name="T1" fmla="*/ 17 h 158"/>
                  <a:gd name="T2" fmla="*/ 64 w 128"/>
                  <a:gd name="T3" fmla="*/ 67 h 158"/>
                  <a:gd name="T4" fmla="*/ 68 w 128"/>
                  <a:gd name="T5" fmla="*/ 53 h 158"/>
                  <a:gd name="T6" fmla="*/ 77 w 128"/>
                  <a:gd name="T7" fmla="*/ 47 h 158"/>
                  <a:gd name="T8" fmla="*/ 84 w 128"/>
                  <a:gd name="T9" fmla="*/ 60 h 158"/>
                  <a:gd name="T10" fmla="*/ 89 w 128"/>
                  <a:gd name="T11" fmla="*/ 61 h 158"/>
                  <a:gd name="T12" fmla="*/ 94 w 128"/>
                  <a:gd name="T13" fmla="*/ 53 h 158"/>
                  <a:gd name="T14" fmla="*/ 105 w 128"/>
                  <a:gd name="T15" fmla="*/ 60 h 158"/>
                  <a:gd name="T16" fmla="*/ 104 w 128"/>
                  <a:gd name="T17" fmla="*/ 63 h 158"/>
                  <a:gd name="T18" fmla="*/ 104 w 128"/>
                  <a:gd name="T19" fmla="*/ 71 h 158"/>
                  <a:gd name="T20" fmla="*/ 106 w 128"/>
                  <a:gd name="T21" fmla="*/ 69 h 158"/>
                  <a:gd name="T22" fmla="*/ 116 w 128"/>
                  <a:gd name="T23" fmla="*/ 69 h 158"/>
                  <a:gd name="T24" fmla="*/ 101 w 128"/>
                  <a:gd name="T25" fmla="*/ 131 h 158"/>
                  <a:gd name="T26" fmla="*/ 56 w 128"/>
                  <a:gd name="T27" fmla="*/ 148 h 158"/>
                  <a:gd name="T28" fmla="*/ 40 w 128"/>
                  <a:gd name="T29" fmla="*/ 112 h 158"/>
                  <a:gd name="T30" fmla="*/ 14 w 128"/>
                  <a:gd name="T31" fmla="*/ 80 h 158"/>
                  <a:gd name="T32" fmla="*/ 25 w 128"/>
                  <a:gd name="T33" fmla="*/ 79 h 158"/>
                  <a:gd name="T34" fmla="*/ 42 w 128"/>
                  <a:gd name="T35" fmla="*/ 91 h 158"/>
                  <a:gd name="T36" fmla="*/ 46 w 128"/>
                  <a:gd name="T37" fmla="*/ 18 h 158"/>
                  <a:gd name="T38" fmla="*/ 53 w 128"/>
                  <a:gd name="T39" fmla="*/ 10 h 158"/>
                  <a:gd name="T40" fmla="*/ 53 w 128"/>
                  <a:gd name="T41" fmla="*/ 0 h 158"/>
                  <a:gd name="T42" fmla="*/ 36 w 128"/>
                  <a:gd name="T43" fmla="*/ 18 h 158"/>
                  <a:gd name="T44" fmla="*/ 36 w 128"/>
                  <a:gd name="T45" fmla="*/ 75 h 158"/>
                  <a:gd name="T46" fmla="*/ 20 w 128"/>
                  <a:gd name="T47" fmla="*/ 67 h 158"/>
                  <a:gd name="T48" fmla="*/ 8 w 128"/>
                  <a:gd name="T49" fmla="*/ 98 h 158"/>
                  <a:gd name="T50" fmla="*/ 46 w 128"/>
                  <a:gd name="T51" fmla="*/ 135 h 158"/>
                  <a:gd name="T52" fmla="*/ 46 w 128"/>
                  <a:gd name="T53" fmla="*/ 158 h 158"/>
                  <a:gd name="T54" fmla="*/ 101 w 128"/>
                  <a:gd name="T55" fmla="*/ 158 h 158"/>
                  <a:gd name="T56" fmla="*/ 111 w 128"/>
                  <a:gd name="T57" fmla="*/ 148 h 158"/>
                  <a:gd name="T58" fmla="*/ 125 w 128"/>
                  <a:gd name="T59" fmla="*/ 87 h 158"/>
                  <a:gd name="T60" fmla="*/ 125 w 128"/>
                  <a:gd name="T61" fmla="*/ 86 h 158"/>
                  <a:gd name="T62" fmla="*/ 128 w 128"/>
                  <a:gd name="T63" fmla="*/ 74 h 158"/>
                  <a:gd name="T64" fmla="*/ 115 w 128"/>
                  <a:gd name="T65" fmla="*/ 57 h 158"/>
                  <a:gd name="T66" fmla="*/ 94 w 128"/>
                  <a:gd name="T67" fmla="*/ 43 h 158"/>
                  <a:gd name="T68" fmla="*/ 77 w 128"/>
                  <a:gd name="T69" fmla="*/ 37 h 158"/>
                  <a:gd name="T70" fmla="*/ 71 w 128"/>
                  <a:gd name="T71" fmla="*/ 38 h 158"/>
                  <a:gd name="T72" fmla="*/ 71 w 128"/>
                  <a:gd name="T73" fmla="*/ 17 h 158"/>
                  <a:gd name="T74" fmla="*/ 53 w 128"/>
                  <a:gd name="T7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58">
                    <a:moveTo>
                      <a:pt x="53" y="10"/>
                    </a:moveTo>
                    <a:cubicBezTo>
                      <a:pt x="57" y="10"/>
                      <a:pt x="61" y="13"/>
                      <a:pt x="61" y="17"/>
                    </a:cubicBezTo>
                    <a:cubicBezTo>
                      <a:pt x="61" y="17"/>
                      <a:pt x="61" y="63"/>
                      <a:pt x="61" y="64"/>
                    </a:cubicBezTo>
                    <a:cubicBezTo>
                      <a:pt x="61" y="66"/>
                      <a:pt x="62" y="67"/>
                      <a:pt x="64" y="67"/>
                    </a:cubicBezTo>
                    <a:cubicBezTo>
                      <a:pt x="66" y="67"/>
                      <a:pt x="68" y="65"/>
                      <a:pt x="68" y="60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49"/>
                      <a:pt x="71" y="47"/>
                      <a:pt x="75" y="47"/>
                    </a:cubicBezTo>
                    <a:cubicBezTo>
                      <a:pt x="76" y="47"/>
                      <a:pt x="76" y="47"/>
                      <a:pt x="77" y="47"/>
                    </a:cubicBezTo>
                    <a:cubicBezTo>
                      <a:pt x="80" y="47"/>
                      <a:pt x="83" y="48"/>
                      <a:pt x="83" y="52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84" y="63"/>
                      <a:pt x="85" y="63"/>
                      <a:pt x="86" y="63"/>
                    </a:cubicBezTo>
                    <a:cubicBezTo>
                      <a:pt x="87" y="63"/>
                      <a:pt x="89" y="61"/>
                      <a:pt x="89" y="61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90" y="54"/>
                      <a:pt x="92" y="53"/>
                      <a:pt x="94" y="53"/>
                    </a:cubicBezTo>
                    <a:cubicBezTo>
                      <a:pt x="95" y="53"/>
                      <a:pt x="96" y="53"/>
                      <a:pt x="97" y="54"/>
                    </a:cubicBezTo>
                    <a:cubicBezTo>
                      <a:pt x="101" y="54"/>
                      <a:pt x="105" y="56"/>
                      <a:pt x="105" y="60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1" y="72"/>
                      <a:pt x="103" y="72"/>
                    </a:cubicBezTo>
                    <a:cubicBezTo>
                      <a:pt x="104" y="72"/>
                      <a:pt x="104" y="72"/>
                      <a:pt x="104" y="71"/>
                    </a:cubicBezTo>
                    <a:cubicBezTo>
                      <a:pt x="104" y="71"/>
                      <a:pt x="104" y="71"/>
                      <a:pt x="104" y="71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7" y="67"/>
                      <a:pt x="109" y="67"/>
                      <a:pt x="110" y="67"/>
                    </a:cubicBezTo>
                    <a:cubicBezTo>
                      <a:pt x="112" y="67"/>
                      <a:pt x="113" y="68"/>
                      <a:pt x="116" y="69"/>
                    </a:cubicBezTo>
                    <a:cubicBezTo>
                      <a:pt x="119" y="71"/>
                      <a:pt x="118" y="75"/>
                      <a:pt x="116" y="83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101" y="148"/>
                      <a:pt x="101" y="148"/>
                      <a:pt x="101" y="148"/>
                    </a:cubicBezTo>
                    <a:cubicBezTo>
                      <a:pt x="56" y="148"/>
                      <a:pt x="56" y="148"/>
                      <a:pt x="56" y="148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48" y="125"/>
                      <a:pt x="40" y="112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2" y="88"/>
                      <a:pt x="11" y="83"/>
                      <a:pt x="14" y="80"/>
                    </a:cubicBezTo>
                    <a:cubicBezTo>
                      <a:pt x="15" y="78"/>
                      <a:pt x="18" y="77"/>
                      <a:pt x="20" y="77"/>
                    </a:cubicBezTo>
                    <a:cubicBezTo>
                      <a:pt x="22" y="77"/>
                      <a:pt x="23" y="77"/>
                      <a:pt x="25" y="79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40" y="91"/>
                      <a:pt x="41" y="91"/>
                      <a:pt x="42" y="91"/>
                    </a:cubicBezTo>
                    <a:cubicBezTo>
                      <a:pt x="45" y="91"/>
                      <a:pt x="46" y="84"/>
                      <a:pt x="46" y="6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5" y="14"/>
                      <a:pt x="49" y="10"/>
                      <a:pt x="53" y="10"/>
                    </a:cubicBezTo>
                    <a:cubicBezTo>
                      <a:pt x="53" y="10"/>
                      <a:pt x="53" y="10"/>
                      <a:pt x="53" y="10"/>
                    </a:cubicBezTo>
                    <a:moveTo>
                      <a:pt x="53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48" y="0"/>
                      <a:pt x="43" y="2"/>
                      <a:pt x="40" y="6"/>
                    </a:cubicBezTo>
                    <a:cubicBezTo>
                      <a:pt x="37" y="9"/>
                      <a:pt x="35" y="13"/>
                      <a:pt x="36" y="18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70"/>
                      <a:pt x="36" y="73"/>
                      <a:pt x="36" y="75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28" y="68"/>
                      <a:pt x="24" y="67"/>
                      <a:pt x="20" y="67"/>
                    </a:cubicBezTo>
                    <a:cubicBezTo>
                      <a:pt x="15" y="67"/>
                      <a:pt x="10" y="69"/>
                      <a:pt x="6" y="73"/>
                    </a:cubicBezTo>
                    <a:cubicBezTo>
                      <a:pt x="0" y="81"/>
                      <a:pt x="1" y="92"/>
                      <a:pt x="8" y="9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7" y="127"/>
                      <a:pt x="42" y="132"/>
                      <a:pt x="46" y="135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56" y="158"/>
                      <a:pt x="56" y="158"/>
                      <a:pt x="56" y="158"/>
                    </a:cubicBezTo>
                    <a:cubicBezTo>
                      <a:pt x="101" y="158"/>
                      <a:pt x="101" y="158"/>
                      <a:pt x="101" y="158"/>
                    </a:cubicBezTo>
                    <a:cubicBezTo>
                      <a:pt x="110" y="158"/>
                      <a:pt x="110" y="158"/>
                      <a:pt x="110" y="15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32"/>
                      <a:pt x="111" y="132"/>
                      <a:pt x="111" y="132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7" y="80"/>
                      <a:pt x="128" y="77"/>
                      <a:pt x="128" y="74"/>
                    </a:cubicBezTo>
                    <a:cubicBezTo>
                      <a:pt x="128" y="66"/>
                      <a:pt x="124" y="62"/>
                      <a:pt x="121" y="61"/>
                    </a:cubicBezTo>
                    <a:cubicBezTo>
                      <a:pt x="119" y="59"/>
                      <a:pt x="117" y="58"/>
                      <a:pt x="115" y="57"/>
                    </a:cubicBezTo>
                    <a:cubicBezTo>
                      <a:pt x="114" y="52"/>
                      <a:pt x="109" y="46"/>
                      <a:pt x="99" y="44"/>
                    </a:cubicBezTo>
                    <a:cubicBezTo>
                      <a:pt x="97" y="43"/>
                      <a:pt x="96" y="43"/>
                      <a:pt x="94" y="43"/>
                    </a:cubicBezTo>
                    <a:cubicBezTo>
                      <a:pt x="93" y="43"/>
                      <a:pt x="92" y="43"/>
                      <a:pt x="91" y="44"/>
                    </a:cubicBezTo>
                    <a:cubicBezTo>
                      <a:pt x="88" y="40"/>
                      <a:pt x="84" y="37"/>
                      <a:pt x="77" y="37"/>
                    </a:cubicBezTo>
                    <a:cubicBezTo>
                      <a:pt x="76" y="37"/>
                      <a:pt x="75" y="37"/>
                      <a:pt x="75" y="37"/>
                    </a:cubicBezTo>
                    <a:cubicBezTo>
                      <a:pt x="73" y="37"/>
                      <a:pt x="72" y="37"/>
                      <a:pt x="71" y="38"/>
                    </a:cubicBezTo>
                    <a:cubicBezTo>
                      <a:pt x="71" y="28"/>
                      <a:pt x="71" y="19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7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  <a:solidFill>
            <a:srgbClr val="C00000"/>
          </a:solidFill>
        </p:grpSpPr>
        <p:sp>
          <p:nvSpPr>
            <p:cNvPr id="10" name="圆角矩形 9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  <a:grp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30708" y="1271954"/>
            <a:ext cx="4740194" cy="4771292"/>
            <a:chOff x="3730708" y="1271954"/>
            <a:chExt cx="4740194" cy="4771292"/>
          </a:xfrm>
        </p:grpSpPr>
        <p:sp>
          <p:nvSpPr>
            <p:cNvPr id="17" name="Freeform: Shape 2"/>
            <p:cNvSpPr/>
            <p:nvPr/>
          </p:nvSpPr>
          <p:spPr bwMode="auto">
            <a:xfrm>
              <a:off x="3730708" y="3459906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4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8" y="372"/>
                    <a:pt x="270" y="434"/>
                    <a:pt x="166" y="406"/>
                  </a:cubicBezTo>
                  <a:cubicBezTo>
                    <a:pt x="62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4"/>
            <p:cNvSpPr/>
            <p:nvPr/>
          </p:nvSpPr>
          <p:spPr bwMode="auto">
            <a:xfrm>
              <a:off x="6506187" y="3309970"/>
              <a:ext cx="968475" cy="1096198"/>
            </a:xfrm>
            <a:custGeom>
              <a:avLst/>
              <a:gdLst>
                <a:gd name="T0" fmla="*/ 0 w 369"/>
                <a:gd name="T1" fmla="*/ 40 h 418"/>
                <a:gd name="T2" fmla="*/ 309 w 369"/>
                <a:gd name="T3" fmla="*/ 0 h 418"/>
                <a:gd name="T4" fmla="*/ 369 w 369"/>
                <a:gd name="T5" fmla="*/ 353 h 418"/>
                <a:gd name="T6" fmla="*/ 64 w 369"/>
                <a:gd name="T7" fmla="*/ 418 h 418"/>
                <a:gd name="T8" fmla="*/ 0 w 369"/>
                <a:gd name="T9" fmla="*/ 4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418">
                  <a:moveTo>
                    <a:pt x="0" y="40"/>
                  </a:moveTo>
                  <a:cubicBezTo>
                    <a:pt x="97" y="124"/>
                    <a:pt x="219" y="108"/>
                    <a:pt x="309" y="0"/>
                  </a:cubicBezTo>
                  <a:cubicBezTo>
                    <a:pt x="369" y="353"/>
                    <a:pt x="369" y="353"/>
                    <a:pt x="369" y="353"/>
                  </a:cubicBezTo>
                  <a:cubicBezTo>
                    <a:pt x="248" y="281"/>
                    <a:pt x="128" y="307"/>
                    <a:pt x="64" y="418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00355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5"/>
            <p:cNvSpPr/>
            <p:nvPr/>
          </p:nvSpPr>
          <p:spPr bwMode="auto">
            <a:xfrm>
              <a:off x="5734294" y="2554738"/>
              <a:ext cx="1133959" cy="1053993"/>
            </a:xfrm>
            <a:custGeom>
              <a:avLst/>
              <a:gdLst>
                <a:gd name="T0" fmla="*/ 0 w 432"/>
                <a:gd name="T1" fmla="*/ 271 h 402"/>
                <a:gd name="T2" fmla="*/ 131 w 432"/>
                <a:gd name="T3" fmla="*/ 0 h 402"/>
                <a:gd name="T4" fmla="*/ 432 w 432"/>
                <a:gd name="T5" fmla="*/ 111 h 402"/>
                <a:gd name="T6" fmla="*/ 356 w 432"/>
                <a:gd name="T7" fmla="*/ 402 h 402"/>
                <a:gd name="T8" fmla="*/ 0 w 432"/>
                <a:gd name="T9" fmla="*/ 27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402">
                  <a:moveTo>
                    <a:pt x="0" y="271"/>
                  </a:moveTo>
                  <a:cubicBezTo>
                    <a:pt x="114" y="232"/>
                    <a:pt x="165" y="128"/>
                    <a:pt x="131" y="0"/>
                  </a:cubicBezTo>
                  <a:cubicBezTo>
                    <a:pt x="432" y="111"/>
                    <a:pt x="432" y="111"/>
                    <a:pt x="432" y="111"/>
                  </a:cubicBezTo>
                  <a:cubicBezTo>
                    <a:pt x="324" y="186"/>
                    <a:pt x="294" y="298"/>
                    <a:pt x="356" y="402"/>
                  </a:cubicBezTo>
                  <a:lnTo>
                    <a:pt x="0" y="27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6"/>
            <p:cNvSpPr/>
            <p:nvPr/>
          </p:nvSpPr>
          <p:spPr bwMode="auto">
            <a:xfrm>
              <a:off x="4535919" y="1961658"/>
              <a:ext cx="1631524" cy="1820332"/>
            </a:xfrm>
            <a:custGeom>
              <a:avLst/>
              <a:gdLst>
                <a:gd name="T0" fmla="*/ 266 w 622"/>
                <a:gd name="T1" fmla="*/ 694 h 694"/>
                <a:gd name="T2" fmla="*/ 0 w 622"/>
                <a:gd name="T3" fmla="*/ 177 h 694"/>
                <a:gd name="T4" fmla="*/ 306 w 622"/>
                <a:gd name="T5" fmla="*/ 0 h 694"/>
                <a:gd name="T6" fmla="*/ 622 w 622"/>
                <a:gd name="T7" fmla="*/ 488 h 694"/>
                <a:gd name="T8" fmla="*/ 266 w 622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94">
                  <a:moveTo>
                    <a:pt x="266" y="694"/>
                  </a:moveTo>
                  <a:cubicBezTo>
                    <a:pt x="333" y="474"/>
                    <a:pt x="254" y="292"/>
                    <a:pt x="0" y="177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278" y="278"/>
                    <a:pt x="397" y="436"/>
                    <a:pt x="622" y="488"/>
                  </a:cubicBezTo>
                  <a:lnTo>
                    <a:pt x="266" y="6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7"/>
            <p:cNvSpPr/>
            <p:nvPr/>
          </p:nvSpPr>
          <p:spPr bwMode="auto">
            <a:xfrm>
              <a:off x="4593672" y="3475455"/>
              <a:ext cx="826313" cy="1086203"/>
            </a:xfrm>
            <a:custGeom>
              <a:avLst/>
              <a:gdLst>
                <a:gd name="T0" fmla="*/ 315 w 315"/>
                <a:gd name="T1" fmla="*/ 414 h 414"/>
                <a:gd name="T2" fmla="*/ 3 w 315"/>
                <a:gd name="T3" fmla="*/ 370 h 414"/>
                <a:gd name="T4" fmla="*/ 0 w 315"/>
                <a:gd name="T5" fmla="*/ 50 h 414"/>
                <a:gd name="T6" fmla="*/ 311 w 315"/>
                <a:gd name="T7" fmla="*/ 0 h 414"/>
                <a:gd name="T8" fmla="*/ 315 w 315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14">
                  <a:moveTo>
                    <a:pt x="315" y="414"/>
                  </a:moveTo>
                  <a:cubicBezTo>
                    <a:pt x="236" y="332"/>
                    <a:pt x="86" y="309"/>
                    <a:pt x="3" y="37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4" y="109"/>
                    <a:pt x="233" y="84"/>
                    <a:pt x="311" y="0"/>
                  </a:cubicBezTo>
                  <a:lnTo>
                    <a:pt x="315" y="41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8"/>
            <p:cNvSpPr/>
            <p:nvPr/>
          </p:nvSpPr>
          <p:spPr bwMode="auto">
            <a:xfrm>
              <a:off x="4137200" y="1271954"/>
              <a:ext cx="1263904" cy="1267235"/>
            </a:xfrm>
            <a:custGeom>
              <a:avLst/>
              <a:gdLst>
                <a:gd name="T0" fmla="*/ 31 w 482"/>
                <a:gd name="T1" fmla="*/ 185 h 483"/>
                <a:gd name="T2" fmla="*/ 298 w 482"/>
                <a:gd name="T3" fmla="*/ 32 h 483"/>
                <a:gd name="T4" fmla="*/ 451 w 482"/>
                <a:gd name="T5" fmla="*/ 298 h 483"/>
                <a:gd name="T6" fmla="*/ 185 w 482"/>
                <a:gd name="T7" fmla="*/ 452 h 483"/>
                <a:gd name="T8" fmla="*/ 31 w 482"/>
                <a:gd name="T9" fmla="*/ 18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483">
                  <a:moveTo>
                    <a:pt x="31" y="185"/>
                  </a:moveTo>
                  <a:cubicBezTo>
                    <a:pt x="63" y="69"/>
                    <a:pt x="182" y="0"/>
                    <a:pt x="298" y="32"/>
                  </a:cubicBezTo>
                  <a:cubicBezTo>
                    <a:pt x="414" y="63"/>
                    <a:pt x="482" y="182"/>
                    <a:pt x="451" y="298"/>
                  </a:cubicBezTo>
                  <a:cubicBezTo>
                    <a:pt x="420" y="414"/>
                    <a:pt x="301" y="483"/>
                    <a:pt x="185" y="452"/>
                  </a:cubicBezTo>
                  <a:cubicBezTo>
                    <a:pt x="69" y="420"/>
                    <a:pt x="0" y="301"/>
                    <a:pt x="31" y="18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9"/>
            <p:cNvSpPr/>
            <p:nvPr/>
          </p:nvSpPr>
          <p:spPr bwMode="auto">
            <a:xfrm>
              <a:off x="4307128" y="1445213"/>
              <a:ext cx="924049" cy="920717"/>
            </a:xfrm>
            <a:custGeom>
              <a:avLst/>
              <a:gdLst>
                <a:gd name="T0" fmla="*/ 23 w 352"/>
                <a:gd name="T1" fmla="*/ 134 h 351"/>
                <a:gd name="T2" fmla="*/ 218 w 352"/>
                <a:gd name="T3" fmla="*/ 23 h 351"/>
                <a:gd name="T4" fmla="*/ 329 w 352"/>
                <a:gd name="T5" fmla="*/ 217 h 351"/>
                <a:gd name="T6" fmla="*/ 135 w 352"/>
                <a:gd name="T7" fmla="*/ 329 h 351"/>
                <a:gd name="T8" fmla="*/ 23 w 352"/>
                <a:gd name="T9" fmla="*/ 13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1">
                  <a:moveTo>
                    <a:pt x="23" y="134"/>
                  </a:moveTo>
                  <a:cubicBezTo>
                    <a:pt x="46" y="50"/>
                    <a:pt x="133" y="0"/>
                    <a:pt x="218" y="23"/>
                  </a:cubicBezTo>
                  <a:cubicBezTo>
                    <a:pt x="302" y="45"/>
                    <a:pt x="352" y="132"/>
                    <a:pt x="329" y="217"/>
                  </a:cubicBezTo>
                  <a:cubicBezTo>
                    <a:pt x="307" y="301"/>
                    <a:pt x="220" y="351"/>
                    <a:pt x="135" y="329"/>
                  </a:cubicBezTo>
                  <a:cubicBezTo>
                    <a:pt x="50" y="306"/>
                    <a:pt x="0" y="219"/>
                    <a:pt x="23" y="134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0"/>
            <p:cNvSpPr/>
            <p:nvPr/>
          </p:nvSpPr>
          <p:spPr bwMode="auto">
            <a:xfrm>
              <a:off x="6007512" y="1853927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3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7" y="372"/>
                    <a:pt x="270" y="434"/>
                    <a:pt x="166" y="406"/>
                  </a:cubicBezTo>
                  <a:cubicBezTo>
                    <a:pt x="61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11"/>
            <p:cNvSpPr/>
            <p:nvPr/>
          </p:nvSpPr>
          <p:spPr bwMode="auto">
            <a:xfrm>
              <a:off x="6159669" y="2009415"/>
              <a:ext cx="831867" cy="828535"/>
            </a:xfrm>
            <a:custGeom>
              <a:avLst/>
              <a:gdLst>
                <a:gd name="T0" fmla="*/ 21 w 317"/>
                <a:gd name="T1" fmla="*/ 121 h 316"/>
                <a:gd name="T2" fmla="*/ 196 w 317"/>
                <a:gd name="T3" fmla="*/ 20 h 316"/>
                <a:gd name="T4" fmla="*/ 296 w 317"/>
                <a:gd name="T5" fmla="*/ 195 h 316"/>
                <a:gd name="T6" fmla="*/ 121 w 317"/>
                <a:gd name="T7" fmla="*/ 296 h 316"/>
                <a:gd name="T8" fmla="*/ 21 w 317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6">
                  <a:moveTo>
                    <a:pt x="21" y="121"/>
                  </a:moveTo>
                  <a:cubicBezTo>
                    <a:pt x="41" y="45"/>
                    <a:pt x="120" y="0"/>
                    <a:pt x="196" y="20"/>
                  </a:cubicBezTo>
                  <a:cubicBezTo>
                    <a:pt x="272" y="41"/>
                    <a:pt x="317" y="119"/>
                    <a:pt x="296" y="195"/>
                  </a:cubicBezTo>
                  <a:cubicBezTo>
                    <a:pt x="276" y="271"/>
                    <a:pt x="198" y="316"/>
                    <a:pt x="121" y="296"/>
                  </a:cubicBezTo>
                  <a:cubicBezTo>
                    <a:pt x="45" y="275"/>
                    <a:pt x="0" y="197"/>
                    <a:pt x="21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2"/>
            <p:cNvSpPr/>
            <p:nvPr/>
          </p:nvSpPr>
          <p:spPr bwMode="auto">
            <a:xfrm>
              <a:off x="3885087" y="3614284"/>
              <a:ext cx="828535" cy="829645"/>
            </a:xfrm>
            <a:custGeom>
              <a:avLst/>
              <a:gdLst>
                <a:gd name="T0" fmla="*/ 20 w 316"/>
                <a:gd name="T1" fmla="*/ 121 h 316"/>
                <a:gd name="T2" fmla="*/ 195 w 316"/>
                <a:gd name="T3" fmla="*/ 20 h 316"/>
                <a:gd name="T4" fmla="*/ 296 w 316"/>
                <a:gd name="T5" fmla="*/ 195 h 316"/>
                <a:gd name="T6" fmla="*/ 121 w 316"/>
                <a:gd name="T7" fmla="*/ 296 h 316"/>
                <a:gd name="T8" fmla="*/ 20 w 316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6">
                  <a:moveTo>
                    <a:pt x="20" y="121"/>
                  </a:moveTo>
                  <a:cubicBezTo>
                    <a:pt x="41" y="45"/>
                    <a:pt x="119" y="0"/>
                    <a:pt x="195" y="20"/>
                  </a:cubicBezTo>
                  <a:cubicBezTo>
                    <a:pt x="271" y="41"/>
                    <a:pt x="316" y="119"/>
                    <a:pt x="296" y="195"/>
                  </a:cubicBezTo>
                  <a:cubicBezTo>
                    <a:pt x="275" y="271"/>
                    <a:pt x="197" y="316"/>
                    <a:pt x="121" y="296"/>
                  </a:cubicBezTo>
                  <a:cubicBezTo>
                    <a:pt x="45" y="275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13"/>
            <p:cNvSpPr/>
            <p:nvPr/>
          </p:nvSpPr>
          <p:spPr bwMode="auto">
            <a:xfrm>
              <a:off x="7107040" y="3024538"/>
              <a:ext cx="1363862" cy="1363861"/>
            </a:xfrm>
            <a:custGeom>
              <a:avLst/>
              <a:gdLst>
                <a:gd name="T0" fmla="*/ 33 w 520"/>
                <a:gd name="T1" fmla="*/ 199 h 520"/>
                <a:gd name="T2" fmla="*/ 321 w 520"/>
                <a:gd name="T3" fmla="*/ 34 h 520"/>
                <a:gd name="T4" fmla="*/ 486 w 520"/>
                <a:gd name="T5" fmla="*/ 321 h 520"/>
                <a:gd name="T6" fmla="*/ 199 w 520"/>
                <a:gd name="T7" fmla="*/ 487 h 520"/>
                <a:gd name="T8" fmla="*/ 33 w 520"/>
                <a:gd name="T9" fmla="*/ 19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20">
                  <a:moveTo>
                    <a:pt x="33" y="199"/>
                  </a:moveTo>
                  <a:cubicBezTo>
                    <a:pt x="67" y="74"/>
                    <a:pt x="196" y="0"/>
                    <a:pt x="321" y="34"/>
                  </a:cubicBezTo>
                  <a:cubicBezTo>
                    <a:pt x="446" y="68"/>
                    <a:pt x="520" y="196"/>
                    <a:pt x="486" y="321"/>
                  </a:cubicBezTo>
                  <a:cubicBezTo>
                    <a:pt x="452" y="446"/>
                    <a:pt x="324" y="520"/>
                    <a:pt x="199" y="487"/>
                  </a:cubicBezTo>
                  <a:cubicBezTo>
                    <a:pt x="74" y="453"/>
                    <a:pt x="0" y="324"/>
                    <a:pt x="33" y="199"/>
                  </a:cubicBezTo>
                  <a:close/>
                </a:path>
              </a:pathLst>
            </a:custGeom>
            <a:solidFill>
              <a:srgbClr val="00355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14"/>
            <p:cNvSpPr/>
            <p:nvPr/>
          </p:nvSpPr>
          <p:spPr bwMode="auto">
            <a:xfrm>
              <a:off x="7290296" y="3210013"/>
              <a:ext cx="994018" cy="995129"/>
            </a:xfrm>
            <a:custGeom>
              <a:avLst/>
              <a:gdLst>
                <a:gd name="T0" fmla="*/ 25 w 379"/>
                <a:gd name="T1" fmla="*/ 145 h 379"/>
                <a:gd name="T2" fmla="*/ 234 w 379"/>
                <a:gd name="T3" fmla="*/ 24 h 379"/>
                <a:gd name="T4" fmla="*/ 355 w 379"/>
                <a:gd name="T5" fmla="*/ 234 h 379"/>
                <a:gd name="T6" fmla="*/ 145 w 379"/>
                <a:gd name="T7" fmla="*/ 354 h 379"/>
                <a:gd name="T8" fmla="*/ 25 w 379"/>
                <a:gd name="T9" fmla="*/ 14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79">
                  <a:moveTo>
                    <a:pt x="25" y="145"/>
                  </a:moveTo>
                  <a:cubicBezTo>
                    <a:pt x="49" y="54"/>
                    <a:pt x="143" y="0"/>
                    <a:pt x="234" y="24"/>
                  </a:cubicBezTo>
                  <a:cubicBezTo>
                    <a:pt x="325" y="49"/>
                    <a:pt x="379" y="143"/>
                    <a:pt x="355" y="234"/>
                  </a:cubicBezTo>
                  <a:cubicBezTo>
                    <a:pt x="330" y="325"/>
                    <a:pt x="236" y="379"/>
                    <a:pt x="145" y="354"/>
                  </a:cubicBezTo>
                  <a:cubicBezTo>
                    <a:pt x="54" y="330"/>
                    <a:pt x="0" y="236"/>
                    <a:pt x="25" y="14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15"/>
            <p:cNvSpPr/>
            <p:nvPr/>
          </p:nvSpPr>
          <p:spPr bwMode="auto">
            <a:xfrm>
              <a:off x="5113450" y="3136712"/>
              <a:ext cx="1752584" cy="1752584"/>
            </a:xfrm>
            <a:custGeom>
              <a:avLst/>
              <a:gdLst>
                <a:gd name="T0" fmla="*/ 43 w 668"/>
                <a:gd name="T1" fmla="*/ 255 h 668"/>
                <a:gd name="T2" fmla="*/ 412 w 668"/>
                <a:gd name="T3" fmla="*/ 43 h 668"/>
                <a:gd name="T4" fmla="*/ 625 w 668"/>
                <a:gd name="T5" fmla="*/ 412 h 668"/>
                <a:gd name="T6" fmla="*/ 255 w 668"/>
                <a:gd name="T7" fmla="*/ 625 h 668"/>
                <a:gd name="T8" fmla="*/ 43 w 668"/>
                <a:gd name="T9" fmla="*/ 255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668">
                  <a:moveTo>
                    <a:pt x="43" y="255"/>
                  </a:moveTo>
                  <a:cubicBezTo>
                    <a:pt x="86" y="95"/>
                    <a:pt x="252" y="0"/>
                    <a:pt x="412" y="43"/>
                  </a:cubicBezTo>
                  <a:cubicBezTo>
                    <a:pt x="573" y="86"/>
                    <a:pt x="668" y="252"/>
                    <a:pt x="625" y="412"/>
                  </a:cubicBezTo>
                  <a:cubicBezTo>
                    <a:pt x="581" y="573"/>
                    <a:pt x="416" y="668"/>
                    <a:pt x="255" y="625"/>
                  </a:cubicBezTo>
                  <a:cubicBezTo>
                    <a:pt x="95" y="581"/>
                    <a:pt x="0" y="416"/>
                    <a:pt x="43" y="25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16"/>
            <p:cNvSpPr/>
            <p:nvPr/>
          </p:nvSpPr>
          <p:spPr bwMode="auto">
            <a:xfrm>
              <a:off x="6708322" y="4902622"/>
              <a:ext cx="1138402" cy="1140624"/>
            </a:xfrm>
            <a:custGeom>
              <a:avLst/>
              <a:gdLst>
                <a:gd name="T0" fmla="*/ 28 w 434"/>
                <a:gd name="T1" fmla="*/ 166 h 435"/>
                <a:gd name="T2" fmla="*/ 268 w 434"/>
                <a:gd name="T3" fmla="*/ 29 h 435"/>
                <a:gd name="T4" fmla="*/ 406 w 434"/>
                <a:gd name="T5" fmla="*/ 268 h 435"/>
                <a:gd name="T6" fmla="*/ 166 w 434"/>
                <a:gd name="T7" fmla="*/ 406 h 435"/>
                <a:gd name="T8" fmla="*/ 28 w 434"/>
                <a:gd name="T9" fmla="*/ 16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5">
                  <a:moveTo>
                    <a:pt x="28" y="166"/>
                  </a:moveTo>
                  <a:cubicBezTo>
                    <a:pt x="56" y="62"/>
                    <a:pt x="164" y="0"/>
                    <a:pt x="268" y="29"/>
                  </a:cubicBezTo>
                  <a:cubicBezTo>
                    <a:pt x="373" y="57"/>
                    <a:pt x="434" y="164"/>
                    <a:pt x="406" y="268"/>
                  </a:cubicBezTo>
                  <a:cubicBezTo>
                    <a:pt x="378" y="373"/>
                    <a:pt x="271" y="435"/>
                    <a:pt x="166" y="406"/>
                  </a:cubicBezTo>
                  <a:cubicBezTo>
                    <a:pt x="62" y="378"/>
                    <a:pt x="0" y="271"/>
                    <a:pt x="28" y="166"/>
                  </a:cubicBezTo>
                  <a:close/>
                </a:path>
              </a:pathLst>
            </a:custGeom>
            <a:solidFill>
              <a:srgbClr val="FF3F3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1" name="Freeform: Shape 17"/>
            <p:cNvSpPr/>
            <p:nvPr/>
          </p:nvSpPr>
          <p:spPr bwMode="auto">
            <a:xfrm>
              <a:off x="6005290" y="4101853"/>
              <a:ext cx="1279452" cy="1314994"/>
            </a:xfrm>
            <a:custGeom>
              <a:avLst/>
              <a:gdLst>
                <a:gd name="T0" fmla="*/ 291 w 488"/>
                <a:gd name="T1" fmla="*/ 501 h 501"/>
                <a:gd name="T2" fmla="*/ 0 w 488"/>
                <a:gd name="T3" fmla="*/ 185 h 501"/>
                <a:gd name="T4" fmla="*/ 211 w 488"/>
                <a:gd name="T5" fmla="*/ 0 h 501"/>
                <a:gd name="T6" fmla="*/ 488 w 488"/>
                <a:gd name="T7" fmla="*/ 327 h 501"/>
                <a:gd name="T8" fmla="*/ 291 w 488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501">
                  <a:moveTo>
                    <a:pt x="291" y="501"/>
                  </a:moveTo>
                  <a:cubicBezTo>
                    <a:pt x="310" y="329"/>
                    <a:pt x="173" y="180"/>
                    <a:pt x="0" y="185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84" y="170"/>
                    <a:pt x="315" y="325"/>
                    <a:pt x="488" y="327"/>
                  </a:cubicBezTo>
                  <a:lnTo>
                    <a:pt x="291" y="501"/>
                  </a:lnTo>
                  <a:close/>
                </a:path>
              </a:pathLst>
            </a:custGeom>
            <a:solidFill>
              <a:srgbClr val="FF3F3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18"/>
            <p:cNvSpPr/>
            <p:nvPr/>
          </p:nvSpPr>
          <p:spPr bwMode="auto">
            <a:xfrm>
              <a:off x="6882484" y="5057002"/>
              <a:ext cx="829645" cy="831867"/>
            </a:xfrm>
            <a:custGeom>
              <a:avLst/>
              <a:gdLst>
                <a:gd name="T0" fmla="*/ 20 w 316"/>
                <a:gd name="T1" fmla="*/ 121 h 317"/>
                <a:gd name="T2" fmla="*/ 195 w 316"/>
                <a:gd name="T3" fmla="*/ 21 h 317"/>
                <a:gd name="T4" fmla="*/ 296 w 316"/>
                <a:gd name="T5" fmla="*/ 196 h 317"/>
                <a:gd name="T6" fmla="*/ 121 w 316"/>
                <a:gd name="T7" fmla="*/ 296 h 317"/>
                <a:gd name="T8" fmla="*/ 20 w 316"/>
                <a:gd name="T9" fmla="*/ 12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7">
                  <a:moveTo>
                    <a:pt x="20" y="121"/>
                  </a:moveTo>
                  <a:cubicBezTo>
                    <a:pt x="41" y="45"/>
                    <a:pt x="119" y="0"/>
                    <a:pt x="195" y="21"/>
                  </a:cubicBezTo>
                  <a:cubicBezTo>
                    <a:pt x="271" y="41"/>
                    <a:pt x="316" y="120"/>
                    <a:pt x="296" y="196"/>
                  </a:cubicBezTo>
                  <a:cubicBezTo>
                    <a:pt x="275" y="272"/>
                    <a:pt x="197" y="317"/>
                    <a:pt x="121" y="296"/>
                  </a:cubicBezTo>
                  <a:cubicBezTo>
                    <a:pt x="45" y="276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9"/>
            <p:cNvSpPr/>
            <p:nvPr/>
          </p:nvSpPr>
          <p:spPr bwMode="auto">
            <a:xfrm>
              <a:off x="5348903" y="3373277"/>
              <a:ext cx="1278342" cy="1277232"/>
            </a:xfrm>
            <a:custGeom>
              <a:avLst/>
              <a:gdLst>
                <a:gd name="T0" fmla="*/ 32 w 487"/>
                <a:gd name="T1" fmla="*/ 187 h 487"/>
                <a:gd name="T2" fmla="*/ 301 w 487"/>
                <a:gd name="T3" fmla="*/ 32 h 487"/>
                <a:gd name="T4" fmla="*/ 456 w 487"/>
                <a:gd name="T5" fmla="*/ 301 h 487"/>
                <a:gd name="T6" fmla="*/ 187 w 487"/>
                <a:gd name="T7" fmla="*/ 456 h 487"/>
                <a:gd name="T8" fmla="*/ 32 w 487"/>
                <a:gd name="T9" fmla="*/ 1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487">
                  <a:moveTo>
                    <a:pt x="32" y="187"/>
                  </a:moveTo>
                  <a:cubicBezTo>
                    <a:pt x="63" y="70"/>
                    <a:pt x="184" y="0"/>
                    <a:pt x="301" y="32"/>
                  </a:cubicBezTo>
                  <a:cubicBezTo>
                    <a:pt x="418" y="63"/>
                    <a:pt x="487" y="184"/>
                    <a:pt x="456" y="301"/>
                  </a:cubicBezTo>
                  <a:cubicBezTo>
                    <a:pt x="424" y="418"/>
                    <a:pt x="304" y="487"/>
                    <a:pt x="187" y="456"/>
                  </a:cubicBezTo>
                  <a:cubicBezTo>
                    <a:pt x="69" y="424"/>
                    <a:pt x="0" y="304"/>
                    <a:pt x="32" y="187"/>
                  </a:cubicBezTo>
                  <a:close/>
                </a:path>
              </a:pathLst>
            </a:custGeom>
            <a:solidFill>
              <a:srgbClr val="FF3F3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20"/>
            <p:cNvSpPr/>
            <p:nvPr/>
          </p:nvSpPr>
          <p:spPr bwMode="auto">
            <a:xfrm>
              <a:off x="5734849" y="3622060"/>
              <a:ext cx="506450" cy="467577"/>
            </a:xfrm>
            <a:custGeom>
              <a:avLst/>
              <a:gdLst>
                <a:gd name="T0" fmla="*/ 352 w 456"/>
                <a:gd name="T1" fmla="*/ 116 h 421"/>
                <a:gd name="T2" fmla="*/ 352 w 456"/>
                <a:gd name="T3" fmla="*/ 55 h 421"/>
                <a:gd name="T4" fmla="*/ 324 w 456"/>
                <a:gd name="T5" fmla="*/ 55 h 421"/>
                <a:gd name="T6" fmla="*/ 324 w 456"/>
                <a:gd name="T7" fmla="*/ 90 h 421"/>
                <a:gd name="T8" fmla="*/ 227 w 456"/>
                <a:gd name="T9" fmla="*/ 0 h 421"/>
                <a:gd name="T10" fmla="*/ 114 w 456"/>
                <a:gd name="T11" fmla="*/ 107 h 421"/>
                <a:gd name="T12" fmla="*/ 0 w 456"/>
                <a:gd name="T13" fmla="*/ 210 h 421"/>
                <a:gd name="T14" fmla="*/ 55 w 456"/>
                <a:gd name="T15" fmla="*/ 210 h 421"/>
                <a:gd name="T16" fmla="*/ 55 w 456"/>
                <a:gd name="T17" fmla="*/ 421 h 421"/>
                <a:gd name="T18" fmla="*/ 170 w 456"/>
                <a:gd name="T19" fmla="*/ 421 h 421"/>
                <a:gd name="T20" fmla="*/ 170 w 456"/>
                <a:gd name="T21" fmla="*/ 241 h 421"/>
                <a:gd name="T22" fmla="*/ 286 w 456"/>
                <a:gd name="T23" fmla="*/ 241 h 421"/>
                <a:gd name="T24" fmla="*/ 286 w 456"/>
                <a:gd name="T25" fmla="*/ 421 h 421"/>
                <a:gd name="T26" fmla="*/ 399 w 456"/>
                <a:gd name="T27" fmla="*/ 421 h 421"/>
                <a:gd name="T28" fmla="*/ 399 w 456"/>
                <a:gd name="T29" fmla="*/ 210 h 421"/>
                <a:gd name="T30" fmla="*/ 456 w 456"/>
                <a:gd name="T31" fmla="*/ 210 h 421"/>
                <a:gd name="T32" fmla="*/ 352 w 456"/>
                <a:gd name="T33" fmla="*/ 11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6" h="421">
                  <a:moveTo>
                    <a:pt x="352" y="116"/>
                  </a:moveTo>
                  <a:lnTo>
                    <a:pt x="352" y="55"/>
                  </a:lnTo>
                  <a:lnTo>
                    <a:pt x="324" y="55"/>
                  </a:lnTo>
                  <a:lnTo>
                    <a:pt x="324" y="90"/>
                  </a:lnTo>
                  <a:lnTo>
                    <a:pt x="227" y="0"/>
                  </a:lnTo>
                  <a:lnTo>
                    <a:pt x="114" y="107"/>
                  </a:lnTo>
                  <a:lnTo>
                    <a:pt x="0" y="210"/>
                  </a:lnTo>
                  <a:lnTo>
                    <a:pt x="55" y="210"/>
                  </a:lnTo>
                  <a:lnTo>
                    <a:pt x="55" y="421"/>
                  </a:lnTo>
                  <a:lnTo>
                    <a:pt x="170" y="421"/>
                  </a:lnTo>
                  <a:lnTo>
                    <a:pt x="170" y="241"/>
                  </a:lnTo>
                  <a:lnTo>
                    <a:pt x="286" y="241"/>
                  </a:lnTo>
                  <a:lnTo>
                    <a:pt x="286" y="421"/>
                  </a:lnTo>
                  <a:lnTo>
                    <a:pt x="399" y="421"/>
                  </a:lnTo>
                  <a:lnTo>
                    <a:pt x="399" y="210"/>
                  </a:lnTo>
                  <a:lnTo>
                    <a:pt x="456" y="210"/>
                  </a:lnTo>
                  <a:lnTo>
                    <a:pt x="352" y="11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21"/>
            <p:cNvSpPr/>
            <p:nvPr/>
          </p:nvSpPr>
          <p:spPr bwMode="auto">
            <a:xfrm>
              <a:off x="7807997" y="3450056"/>
              <a:ext cx="138830" cy="131055"/>
            </a:xfrm>
            <a:custGeom>
              <a:avLst/>
              <a:gdLst>
                <a:gd name="T0" fmla="*/ 53 w 53"/>
                <a:gd name="T1" fmla="*/ 40 h 50"/>
                <a:gd name="T2" fmla="*/ 19 w 53"/>
                <a:gd name="T3" fmla="*/ 0 h 50"/>
                <a:gd name="T4" fmla="*/ 19 w 53"/>
                <a:gd name="T5" fmla="*/ 0 h 50"/>
                <a:gd name="T6" fmla="*/ 0 w 53"/>
                <a:gd name="T7" fmla="*/ 50 h 50"/>
                <a:gd name="T8" fmla="*/ 53 w 53"/>
                <a:gd name="T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0">
                  <a:moveTo>
                    <a:pt x="53" y="40"/>
                  </a:moveTo>
                  <a:cubicBezTo>
                    <a:pt x="50" y="22"/>
                    <a:pt x="37" y="7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53" y="40"/>
                  </a:lnTo>
                  <a:close/>
                </a:path>
              </a:pathLst>
            </a:custGeom>
            <a:solidFill>
              <a:srgbClr val="00355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22"/>
            <p:cNvSpPr/>
            <p:nvPr/>
          </p:nvSpPr>
          <p:spPr bwMode="auto">
            <a:xfrm>
              <a:off x="7632516" y="3450056"/>
              <a:ext cx="288766" cy="317642"/>
            </a:xfrm>
            <a:custGeom>
              <a:avLst/>
              <a:gdLst>
                <a:gd name="T0" fmla="*/ 108 w 110"/>
                <a:gd name="T1" fmla="*/ 51 h 121"/>
                <a:gd name="T2" fmla="*/ 55 w 110"/>
                <a:gd name="T3" fmla="*/ 60 h 121"/>
                <a:gd name="T4" fmla="*/ 74 w 110"/>
                <a:gd name="T5" fmla="*/ 10 h 121"/>
                <a:gd name="T6" fmla="*/ 5 w 110"/>
                <a:gd name="T7" fmla="*/ 41 h 121"/>
                <a:gd name="T8" fmla="*/ 2 w 110"/>
                <a:gd name="T9" fmla="*/ 70 h 121"/>
                <a:gd name="T10" fmla="*/ 36 w 110"/>
                <a:gd name="T11" fmla="*/ 111 h 121"/>
                <a:gd name="T12" fmla="*/ 36 w 110"/>
                <a:gd name="T13" fmla="*/ 111 h 121"/>
                <a:gd name="T14" fmla="*/ 105 w 110"/>
                <a:gd name="T15" fmla="*/ 79 h 121"/>
                <a:gd name="T16" fmla="*/ 108 w 110"/>
                <a:gd name="T1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21">
                  <a:moveTo>
                    <a:pt x="108" y="51"/>
                  </a:moveTo>
                  <a:cubicBezTo>
                    <a:pt x="55" y="60"/>
                    <a:pt x="55" y="60"/>
                    <a:pt x="55" y="6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46" y="0"/>
                    <a:pt x="15" y="14"/>
                    <a:pt x="5" y="41"/>
                  </a:cubicBezTo>
                  <a:cubicBezTo>
                    <a:pt x="1" y="51"/>
                    <a:pt x="0" y="61"/>
                    <a:pt x="2" y="70"/>
                  </a:cubicBezTo>
                  <a:cubicBezTo>
                    <a:pt x="6" y="88"/>
                    <a:pt x="18" y="104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64" y="121"/>
                    <a:pt x="95" y="107"/>
                    <a:pt x="105" y="79"/>
                  </a:cubicBezTo>
                  <a:cubicBezTo>
                    <a:pt x="109" y="70"/>
                    <a:pt x="110" y="60"/>
                    <a:pt x="108" y="51"/>
                  </a:cubicBezTo>
                  <a:close/>
                </a:path>
              </a:pathLst>
            </a:custGeom>
            <a:solidFill>
              <a:srgbClr val="00355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4441727" y="1937030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b="0" dirty="0">
                  <a:solidFill>
                    <a:srgbClr val="C00000"/>
                  </a:solidFill>
                </a:rPr>
                <a:t>关键词</a:t>
              </a:r>
            </a:p>
          </p:txBody>
        </p:sp>
        <p:sp>
          <p:nvSpPr>
            <p:cNvPr id="38" name="TextBox 24"/>
            <p:cNvSpPr txBox="1"/>
            <p:nvPr/>
          </p:nvSpPr>
          <p:spPr>
            <a:xfrm>
              <a:off x="6252440" y="2409392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5C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B2B2B2"/>
                  </a:solidFill>
                </a:rPr>
                <a:t>关键词</a:t>
              </a:r>
            </a:p>
          </p:txBody>
        </p:sp>
        <p:sp>
          <p:nvSpPr>
            <p:cNvPr id="39" name="TextBox 25"/>
            <p:cNvSpPr txBox="1"/>
            <p:nvPr/>
          </p:nvSpPr>
          <p:spPr>
            <a:xfrm>
              <a:off x="3974163" y="4061901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关键词</a:t>
              </a:r>
            </a:p>
          </p:txBody>
        </p:sp>
        <p:sp>
          <p:nvSpPr>
            <p:cNvPr id="40" name="TextBox 26"/>
            <p:cNvSpPr txBox="1"/>
            <p:nvPr/>
          </p:nvSpPr>
          <p:spPr>
            <a:xfrm>
              <a:off x="7453737" y="376731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4A82"/>
                  </a:solidFill>
                </a:rPr>
                <a:t>关键词</a:t>
              </a: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6980676" y="548477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4A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5CA1"/>
                  </a:solidFill>
                </a:rPr>
                <a:t>关键词</a:t>
              </a:r>
            </a:p>
          </p:txBody>
        </p:sp>
        <p:sp>
          <p:nvSpPr>
            <p:cNvPr id="42" name="TextBox 28"/>
            <p:cNvSpPr txBox="1"/>
            <p:nvPr/>
          </p:nvSpPr>
          <p:spPr>
            <a:xfrm>
              <a:off x="5643656" y="4136156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43" name="Freeform: Shape 29"/>
            <p:cNvSpPr/>
            <p:nvPr/>
          </p:nvSpPr>
          <p:spPr bwMode="auto">
            <a:xfrm>
              <a:off x="6460127" y="2149679"/>
              <a:ext cx="244078" cy="257947"/>
            </a:xfrm>
            <a:custGeom>
              <a:avLst/>
              <a:gdLst>
                <a:gd name="T0" fmla="*/ 141 w 390"/>
                <a:gd name="T1" fmla="*/ 319 h 409"/>
                <a:gd name="T2" fmla="*/ 141 w 390"/>
                <a:gd name="T3" fmla="*/ 319 h 409"/>
                <a:gd name="T4" fmla="*/ 124 w 390"/>
                <a:gd name="T5" fmla="*/ 345 h 409"/>
                <a:gd name="T6" fmla="*/ 61 w 390"/>
                <a:gd name="T7" fmla="*/ 345 h 409"/>
                <a:gd name="T8" fmla="*/ 44 w 390"/>
                <a:gd name="T9" fmla="*/ 311 h 409"/>
                <a:gd name="T10" fmla="*/ 61 w 390"/>
                <a:gd name="T11" fmla="*/ 283 h 409"/>
                <a:gd name="T12" fmla="*/ 133 w 390"/>
                <a:gd name="T13" fmla="*/ 204 h 409"/>
                <a:gd name="T14" fmla="*/ 195 w 390"/>
                <a:gd name="T15" fmla="*/ 186 h 409"/>
                <a:gd name="T16" fmla="*/ 230 w 390"/>
                <a:gd name="T17" fmla="*/ 186 h 409"/>
                <a:gd name="T18" fmla="*/ 230 w 390"/>
                <a:gd name="T19" fmla="*/ 160 h 409"/>
                <a:gd name="T20" fmla="*/ 97 w 390"/>
                <a:gd name="T21" fmla="*/ 168 h 409"/>
                <a:gd name="T22" fmla="*/ 26 w 390"/>
                <a:gd name="T23" fmla="*/ 248 h 409"/>
                <a:gd name="T24" fmla="*/ 0 w 390"/>
                <a:gd name="T25" fmla="*/ 311 h 409"/>
                <a:gd name="T26" fmla="*/ 26 w 390"/>
                <a:gd name="T27" fmla="*/ 381 h 409"/>
                <a:gd name="T28" fmla="*/ 88 w 390"/>
                <a:gd name="T29" fmla="*/ 408 h 409"/>
                <a:gd name="T30" fmla="*/ 159 w 390"/>
                <a:gd name="T31" fmla="*/ 381 h 409"/>
                <a:gd name="T32" fmla="*/ 177 w 390"/>
                <a:gd name="T33" fmla="*/ 355 h 409"/>
                <a:gd name="T34" fmla="*/ 177 w 390"/>
                <a:gd name="T35" fmla="*/ 319 h 409"/>
                <a:gd name="T36" fmla="*/ 141 w 390"/>
                <a:gd name="T37" fmla="*/ 319 h 409"/>
                <a:gd name="T38" fmla="*/ 363 w 390"/>
                <a:gd name="T39" fmla="*/ 36 h 409"/>
                <a:gd name="T40" fmla="*/ 363 w 390"/>
                <a:gd name="T41" fmla="*/ 36 h 409"/>
                <a:gd name="T42" fmla="*/ 239 w 390"/>
                <a:gd name="T43" fmla="*/ 36 h 409"/>
                <a:gd name="T44" fmla="*/ 212 w 390"/>
                <a:gd name="T45" fmla="*/ 53 h 409"/>
                <a:gd name="T46" fmla="*/ 212 w 390"/>
                <a:gd name="T47" fmla="*/ 89 h 409"/>
                <a:gd name="T48" fmla="*/ 248 w 390"/>
                <a:gd name="T49" fmla="*/ 89 h 409"/>
                <a:gd name="T50" fmla="*/ 274 w 390"/>
                <a:gd name="T51" fmla="*/ 71 h 409"/>
                <a:gd name="T52" fmla="*/ 327 w 390"/>
                <a:gd name="T53" fmla="*/ 71 h 409"/>
                <a:gd name="T54" fmla="*/ 345 w 390"/>
                <a:gd name="T55" fmla="*/ 107 h 409"/>
                <a:gd name="T56" fmla="*/ 327 w 390"/>
                <a:gd name="T57" fmla="*/ 133 h 409"/>
                <a:gd name="T58" fmla="*/ 257 w 390"/>
                <a:gd name="T59" fmla="*/ 213 h 409"/>
                <a:gd name="T60" fmla="*/ 195 w 390"/>
                <a:gd name="T61" fmla="*/ 221 h 409"/>
                <a:gd name="T62" fmla="*/ 159 w 390"/>
                <a:gd name="T63" fmla="*/ 221 h 409"/>
                <a:gd name="T64" fmla="*/ 159 w 390"/>
                <a:gd name="T65" fmla="*/ 257 h 409"/>
                <a:gd name="T66" fmla="*/ 212 w 390"/>
                <a:gd name="T67" fmla="*/ 283 h 409"/>
                <a:gd name="T68" fmla="*/ 283 w 390"/>
                <a:gd name="T69" fmla="*/ 248 h 409"/>
                <a:gd name="T70" fmla="*/ 363 w 390"/>
                <a:gd name="T71" fmla="*/ 168 h 409"/>
                <a:gd name="T72" fmla="*/ 389 w 390"/>
                <a:gd name="T73" fmla="*/ 107 h 409"/>
                <a:gd name="T74" fmla="*/ 363 w 390"/>
                <a:gd name="T75" fmla="*/ 36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409">
                  <a:moveTo>
                    <a:pt x="141" y="319"/>
                  </a:moveTo>
                  <a:lnTo>
                    <a:pt x="141" y="319"/>
                  </a:lnTo>
                  <a:cubicBezTo>
                    <a:pt x="124" y="345"/>
                    <a:pt x="124" y="345"/>
                    <a:pt x="124" y="345"/>
                  </a:cubicBezTo>
                  <a:cubicBezTo>
                    <a:pt x="106" y="364"/>
                    <a:pt x="79" y="364"/>
                    <a:pt x="61" y="345"/>
                  </a:cubicBezTo>
                  <a:cubicBezTo>
                    <a:pt x="53" y="336"/>
                    <a:pt x="44" y="319"/>
                    <a:pt x="44" y="311"/>
                  </a:cubicBezTo>
                  <a:cubicBezTo>
                    <a:pt x="44" y="301"/>
                    <a:pt x="53" y="292"/>
                    <a:pt x="61" y="283"/>
                  </a:cubicBezTo>
                  <a:cubicBezTo>
                    <a:pt x="133" y="204"/>
                    <a:pt x="133" y="204"/>
                    <a:pt x="133" y="204"/>
                  </a:cubicBezTo>
                  <a:cubicBezTo>
                    <a:pt x="150" y="195"/>
                    <a:pt x="177" y="168"/>
                    <a:pt x="195" y="186"/>
                  </a:cubicBezTo>
                  <a:cubicBezTo>
                    <a:pt x="204" y="204"/>
                    <a:pt x="221" y="204"/>
                    <a:pt x="230" y="186"/>
                  </a:cubicBezTo>
                  <a:cubicBezTo>
                    <a:pt x="239" y="177"/>
                    <a:pt x="239" y="168"/>
                    <a:pt x="230" y="160"/>
                  </a:cubicBezTo>
                  <a:cubicBezTo>
                    <a:pt x="195" y="124"/>
                    <a:pt x="141" y="124"/>
                    <a:pt x="97" y="168"/>
                  </a:cubicBezTo>
                  <a:cubicBezTo>
                    <a:pt x="26" y="248"/>
                    <a:pt x="26" y="248"/>
                    <a:pt x="26" y="248"/>
                  </a:cubicBezTo>
                  <a:cubicBezTo>
                    <a:pt x="8" y="266"/>
                    <a:pt x="0" y="283"/>
                    <a:pt x="0" y="311"/>
                  </a:cubicBezTo>
                  <a:cubicBezTo>
                    <a:pt x="0" y="336"/>
                    <a:pt x="8" y="364"/>
                    <a:pt x="26" y="381"/>
                  </a:cubicBezTo>
                  <a:cubicBezTo>
                    <a:pt x="44" y="399"/>
                    <a:pt x="70" y="408"/>
                    <a:pt x="88" y="408"/>
                  </a:cubicBezTo>
                  <a:cubicBezTo>
                    <a:pt x="114" y="408"/>
                    <a:pt x="141" y="399"/>
                    <a:pt x="159" y="381"/>
                  </a:cubicBezTo>
                  <a:cubicBezTo>
                    <a:pt x="177" y="355"/>
                    <a:pt x="177" y="355"/>
                    <a:pt x="177" y="355"/>
                  </a:cubicBezTo>
                  <a:cubicBezTo>
                    <a:pt x="186" y="345"/>
                    <a:pt x="186" y="328"/>
                    <a:pt x="177" y="319"/>
                  </a:cubicBezTo>
                  <a:cubicBezTo>
                    <a:pt x="168" y="311"/>
                    <a:pt x="150" y="311"/>
                    <a:pt x="141" y="319"/>
                  </a:cubicBezTo>
                  <a:close/>
                  <a:moveTo>
                    <a:pt x="363" y="36"/>
                  </a:moveTo>
                  <a:lnTo>
                    <a:pt x="363" y="36"/>
                  </a:lnTo>
                  <a:cubicBezTo>
                    <a:pt x="327" y="0"/>
                    <a:pt x="274" y="0"/>
                    <a:pt x="239" y="36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04" y="71"/>
                    <a:pt x="204" y="80"/>
                    <a:pt x="212" y="89"/>
                  </a:cubicBezTo>
                  <a:cubicBezTo>
                    <a:pt x="221" y="98"/>
                    <a:pt x="239" y="98"/>
                    <a:pt x="248" y="89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92" y="53"/>
                    <a:pt x="318" y="53"/>
                    <a:pt x="327" y="71"/>
                  </a:cubicBezTo>
                  <a:cubicBezTo>
                    <a:pt x="336" y="80"/>
                    <a:pt x="345" y="89"/>
                    <a:pt x="345" y="107"/>
                  </a:cubicBezTo>
                  <a:cubicBezTo>
                    <a:pt x="345" y="115"/>
                    <a:pt x="336" y="124"/>
                    <a:pt x="327" y="133"/>
                  </a:cubicBezTo>
                  <a:cubicBezTo>
                    <a:pt x="257" y="213"/>
                    <a:pt x="257" y="213"/>
                    <a:pt x="257" y="213"/>
                  </a:cubicBezTo>
                  <a:cubicBezTo>
                    <a:pt x="212" y="248"/>
                    <a:pt x="204" y="230"/>
                    <a:pt x="195" y="221"/>
                  </a:cubicBezTo>
                  <a:cubicBezTo>
                    <a:pt x="186" y="213"/>
                    <a:pt x="168" y="213"/>
                    <a:pt x="159" y="221"/>
                  </a:cubicBezTo>
                  <a:cubicBezTo>
                    <a:pt x="150" y="230"/>
                    <a:pt x="150" y="248"/>
                    <a:pt x="159" y="257"/>
                  </a:cubicBezTo>
                  <a:cubicBezTo>
                    <a:pt x="177" y="275"/>
                    <a:pt x="195" y="283"/>
                    <a:pt x="212" y="283"/>
                  </a:cubicBezTo>
                  <a:cubicBezTo>
                    <a:pt x="239" y="283"/>
                    <a:pt x="265" y="275"/>
                    <a:pt x="283" y="248"/>
                  </a:cubicBezTo>
                  <a:cubicBezTo>
                    <a:pt x="363" y="168"/>
                    <a:pt x="363" y="168"/>
                    <a:pt x="363" y="168"/>
                  </a:cubicBezTo>
                  <a:cubicBezTo>
                    <a:pt x="380" y="151"/>
                    <a:pt x="389" y="124"/>
                    <a:pt x="389" y="107"/>
                  </a:cubicBezTo>
                  <a:cubicBezTo>
                    <a:pt x="389" y="80"/>
                    <a:pt x="380" y="53"/>
                    <a:pt x="363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30"/>
            <p:cNvSpPr/>
            <p:nvPr/>
          </p:nvSpPr>
          <p:spPr bwMode="auto">
            <a:xfrm>
              <a:off x="4612441" y="1633218"/>
              <a:ext cx="313421" cy="280134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31"/>
            <p:cNvSpPr/>
            <p:nvPr/>
          </p:nvSpPr>
          <p:spPr bwMode="auto">
            <a:xfrm>
              <a:off x="4164839" y="3755834"/>
              <a:ext cx="280137" cy="291229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32"/>
            <p:cNvSpPr/>
            <p:nvPr/>
          </p:nvSpPr>
          <p:spPr bwMode="auto">
            <a:xfrm>
              <a:off x="7175752" y="5225424"/>
              <a:ext cx="259400" cy="259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rgbClr val="004A8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77523" y="1685582"/>
            <a:ext cx="2867287" cy="882066"/>
            <a:chOff x="7277523" y="1685582"/>
            <a:chExt cx="2867287" cy="882066"/>
          </a:xfrm>
        </p:grpSpPr>
        <p:sp>
          <p:nvSpPr>
            <p:cNvPr id="62" name="TextBox 76"/>
            <p:cNvSpPr txBox="1"/>
            <p:nvPr/>
          </p:nvSpPr>
          <p:spPr>
            <a:xfrm>
              <a:off x="7277523" y="168558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7278919" y="1953958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45691" y="3321568"/>
            <a:ext cx="2874358" cy="910134"/>
            <a:chOff x="8645691" y="3321568"/>
            <a:chExt cx="2874358" cy="910134"/>
          </a:xfrm>
        </p:grpSpPr>
        <p:sp>
          <p:nvSpPr>
            <p:cNvPr id="64" name="TextBox 76"/>
            <p:cNvSpPr txBox="1"/>
            <p:nvPr/>
          </p:nvSpPr>
          <p:spPr>
            <a:xfrm>
              <a:off x="8645691" y="33215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8654158" y="361801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39992" y="5083731"/>
            <a:ext cx="2865891" cy="921463"/>
            <a:chOff x="8139992" y="5083731"/>
            <a:chExt cx="2865891" cy="921463"/>
          </a:xfrm>
        </p:grpSpPr>
        <p:sp>
          <p:nvSpPr>
            <p:cNvPr id="66" name="TextBox 76"/>
            <p:cNvSpPr txBox="1"/>
            <p:nvPr/>
          </p:nvSpPr>
          <p:spPr>
            <a:xfrm>
              <a:off x="8139992" y="508373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8139992" y="539150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15044" y="5182992"/>
            <a:ext cx="2865891" cy="887522"/>
            <a:chOff x="3415044" y="5182992"/>
            <a:chExt cx="2865891" cy="887522"/>
          </a:xfrm>
        </p:grpSpPr>
        <p:sp>
          <p:nvSpPr>
            <p:cNvPr id="68" name="TextBox 76"/>
            <p:cNvSpPr txBox="1"/>
            <p:nvPr/>
          </p:nvSpPr>
          <p:spPr>
            <a:xfrm>
              <a:off x="4760527" y="518299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3415044" y="545682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2341" y="3581111"/>
            <a:ext cx="2865891" cy="854461"/>
            <a:chOff x="672341" y="3581111"/>
            <a:chExt cx="2865891" cy="854461"/>
          </a:xfrm>
        </p:grpSpPr>
        <p:sp>
          <p:nvSpPr>
            <p:cNvPr id="70" name="TextBox 76"/>
            <p:cNvSpPr txBox="1"/>
            <p:nvPr/>
          </p:nvSpPr>
          <p:spPr>
            <a:xfrm>
              <a:off x="2004942" y="358111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672341" y="382188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41367" y="1367136"/>
            <a:ext cx="2865891" cy="1149122"/>
            <a:chOff x="1141367" y="1367136"/>
            <a:chExt cx="2865891" cy="1149122"/>
          </a:xfrm>
        </p:grpSpPr>
        <p:sp>
          <p:nvSpPr>
            <p:cNvPr id="72" name="TextBox 76"/>
            <p:cNvSpPr txBox="1"/>
            <p:nvPr/>
          </p:nvSpPr>
          <p:spPr>
            <a:xfrm>
              <a:off x="2489031" y="136713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1141367" y="1625569"/>
              <a:ext cx="2865891" cy="89068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PPT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作者请关注公众号壹课。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9" name="图片 58">
            <a:extLst>
              <a:ext uri="{FF2B5EF4-FFF2-40B4-BE49-F238E27FC236}">
                <a16:creationId xmlns:a16="http://schemas.microsoft.com/office/drawing/2014/main" id="{C4A03216-6CDA-4720-977A-4E1905C21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22764E7-747F-4E6D-B8AD-3BD2B98C0E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2"/>
          <a:stretch/>
        </p:blipFill>
        <p:spPr>
          <a:xfrm>
            <a:off x="2857500" y="2686050"/>
            <a:ext cx="9334500" cy="12954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A3F0A91-0A70-4967-BE54-EA76EEEF9270}"/>
              </a:ext>
            </a:extLst>
          </p:cNvPr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90000"/>
                </a:srgbClr>
              </a:gs>
              <a:gs pos="80000">
                <a:srgbClr val="C00000">
                  <a:alpha val="60000"/>
                </a:srgbClr>
              </a:gs>
              <a:gs pos="100000">
                <a:srgbClr val="C00000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3F58E6-CFD7-4546-802A-D48DE5E3825D}"/>
              </a:ext>
            </a:extLst>
          </p:cNvPr>
          <p:cNvSpPr txBox="1"/>
          <p:nvPr/>
        </p:nvSpPr>
        <p:spPr>
          <a:xfrm>
            <a:off x="2950335" y="2781038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177F9B-F8D4-40CE-94D1-474A00AA942A}"/>
              </a:ext>
            </a:extLst>
          </p:cNvPr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1A2041-1815-4B27-9860-C2A21FD04C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458" y="186503"/>
            <a:ext cx="2077375" cy="599742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678824547"/>
              </p:ext>
            </p:extLst>
          </p:nvPr>
        </p:nvGraphicFramePr>
        <p:xfrm>
          <a:off x="1013219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6546721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57481" y="1540026"/>
            <a:ext cx="3425986" cy="1859516"/>
            <a:chOff x="1523385" y="1545831"/>
            <a:chExt cx="3425986" cy="1859516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>
              <a:off x="1523385" y="1545831"/>
              <a:ext cx="592065" cy="403997"/>
              <a:chOff x="3585" y="1986"/>
              <a:chExt cx="510" cy="348"/>
            </a:xfrm>
          </p:grpSpPr>
          <p:sp>
            <p:nvSpPr>
              <p:cNvPr id="1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5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523385" y="1698874"/>
              <a:ext cx="3425986" cy="1706473"/>
              <a:chOff x="1523385" y="1698874"/>
              <a:chExt cx="3425986" cy="1706473"/>
            </a:xfrm>
          </p:grpSpPr>
          <p:sp>
            <p:nvSpPr>
              <p:cNvPr id="25" name="TextBox 76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1523385" y="2058440"/>
                <a:ext cx="3425986" cy="1346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作者请关注公众号壹课。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983726" y="1534221"/>
            <a:ext cx="3510103" cy="1827221"/>
            <a:chOff x="6882126" y="1578126"/>
            <a:chExt cx="3510103" cy="1827221"/>
          </a:xfrm>
        </p:grpSpPr>
        <p:grpSp>
          <p:nvGrpSpPr>
            <p:cNvPr id="20" name="Group 8"/>
            <p:cNvGrpSpPr>
              <a:grpSpLocks noChangeAspect="1"/>
            </p:cNvGrpSpPr>
            <p:nvPr/>
          </p:nvGrpSpPr>
          <p:grpSpPr bwMode="auto">
            <a:xfrm>
              <a:off x="7043327" y="1578126"/>
              <a:ext cx="471898" cy="423745"/>
              <a:chOff x="3622" y="1962"/>
              <a:chExt cx="441" cy="396"/>
            </a:xfrm>
          </p:grpSpPr>
          <p:sp>
            <p:nvSpPr>
              <p:cNvPr id="22" name="Freeform 9"/>
              <p:cNvSpPr/>
              <p:nvPr/>
            </p:nvSpPr>
            <p:spPr bwMode="auto">
              <a:xfrm>
                <a:off x="3622" y="1962"/>
                <a:ext cx="264" cy="228"/>
              </a:xfrm>
              <a:custGeom>
                <a:avLst/>
                <a:gdLst>
                  <a:gd name="T0" fmla="*/ 92 w 110"/>
                  <a:gd name="T1" fmla="*/ 29 h 95"/>
                  <a:gd name="T2" fmla="*/ 110 w 110"/>
                  <a:gd name="T3" fmla="*/ 17 h 95"/>
                  <a:gd name="T4" fmla="*/ 66 w 110"/>
                  <a:gd name="T5" fmla="*/ 17 h 95"/>
                  <a:gd name="T6" fmla="*/ 53 w 110"/>
                  <a:gd name="T7" fmla="*/ 0 h 95"/>
                  <a:gd name="T8" fmla="*/ 21 w 110"/>
                  <a:gd name="T9" fmla="*/ 0 h 95"/>
                  <a:gd name="T10" fmla="*/ 1 w 110"/>
                  <a:gd name="T11" fmla="*/ 20 h 95"/>
                  <a:gd name="T12" fmla="*/ 0 w 110"/>
                  <a:gd name="T13" fmla="*/ 95 h 95"/>
                  <a:gd name="T14" fmla="*/ 82 w 110"/>
                  <a:gd name="T15" fmla="*/ 95 h 95"/>
                  <a:gd name="T16" fmla="*/ 92 w 110"/>
                  <a:gd name="T17" fmla="*/ 2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95">
                    <a:moveTo>
                      <a:pt x="92" y="29"/>
                    </a:moveTo>
                    <a:cubicBezTo>
                      <a:pt x="98" y="23"/>
                      <a:pt x="104" y="19"/>
                      <a:pt x="110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35" y="0"/>
                      <a:pt x="21" y="0"/>
                    </a:cubicBezTo>
                    <a:cubicBezTo>
                      <a:pt x="7" y="0"/>
                      <a:pt x="1" y="3"/>
                      <a:pt x="1" y="20"/>
                    </a:cubicBezTo>
                    <a:cubicBezTo>
                      <a:pt x="1" y="38"/>
                      <a:pt x="0" y="95"/>
                      <a:pt x="0" y="95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70" y="74"/>
                      <a:pt x="74" y="47"/>
                      <a:pt x="92" y="29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0"/>
              <p:cNvSpPr>
                <a:spLocks noEditPoints="1"/>
              </p:cNvSpPr>
              <p:nvPr/>
            </p:nvSpPr>
            <p:spPr bwMode="auto">
              <a:xfrm>
                <a:off x="3821" y="2008"/>
                <a:ext cx="242" cy="237"/>
              </a:xfrm>
              <a:custGeom>
                <a:avLst/>
                <a:gdLst>
                  <a:gd name="T0" fmla="*/ 83 w 101"/>
                  <a:gd name="T1" fmla="*/ 18 h 99"/>
                  <a:gd name="T2" fmla="*/ 18 w 101"/>
                  <a:gd name="T3" fmla="*/ 18 h 99"/>
                  <a:gd name="T4" fmla="*/ 18 w 101"/>
                  <a:gd name="T5" fmla="*/ 81 h 99"/>
                  <a:gd name="T6" fmla="*/ 83 w 101"/>
                  <a:gd name="T7" fmla="*/ 81 h 99"/>
                  <a:gd name="T8" fmla="*/ 83 w 101"/>
                  <a:gd name="T9" fmla="*/ 18 h 99"/>
                  <a:gd name="T10" fmla="*/ 28 w 101"/>
                  <a:gd name="T11" fmla="*/ 71 h 99"/>
                  <a:gd name="T12" fmla="*/ 28 w 101"/>
                  <a:gd name="T13" fmla="*/ 27 h 99"/>
                  <a:gd name="T14" fmla="*/ 73 w 101"/>
                  <a:gd name="T15" fmla="*/ 27 h 99"/>
                  <a:gd name="T16" fmla="*/ 73 w 101"/>
                  <a:gd name="T17" fmla="*/ 71 h 99"/>
                  <a:gd name="T18" fmla="*/ 28 w 101"/>
                  <a:gd name="T19" fmla="*/ 7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99">
                    <a:moveTo>
                      <a:pt x="83" y="18"/>
                    </a:moveTo>
                    <a:cubicBezTo>
                      <a:pt x="65" y="0"/>
                      <a:pt x="36" y="0"/>
                      <a:pt x="18" y="18"/>
                    </a:cubicBezTo>
                    <a:cubicBezTo>
                      <a:pt x="0" y="35"/>
                      <a:pt x="0" y="63"/>
                      <a:pt x="18" y="81"/>
                    </a:cubicBezTo>
                    <a:cubicBezTo>
                      <a:pt x="36" y="99"/>
                      <a:pt x="65" y="99"/>
                      <a:pt x="83" y="81"/>
                    </a:cubicBezTo>
                    <a:cubicBezTo>
                      <a:pt x="101" y="63"/>
                      <a:pt x="101" y="35"/>
                      <a:pt x="83" y="18"/>
                    </a:cubicBezTo>
                    <a:close/>
                    <a:moveTo>
                      <a:pt x="28" y="71"/>
                    </a:moveTo>
                    <a:cubicBezTo>
                      <a:pt x="16" y="59"/>
                      <a:pt x="16" y="39"/>
                      <a:pt x="28" y="27"/>
                    </a:cubicBezTo>
                    <a:cubicBezTo>
                      <a:pt x="41" y="15"/>
                      <a:pt x="61" y="15"/>
                      <a:pt x="73" y="27"/>
                    </a:cubicBezTo>
                    <a:cubicBezTo>
                      <a:pt x="86" y="39"/>
                      <a:pt x="86" y="59"/>
                      <a:pt x="73" y="71"/>
                    </a:cubicBezTo>
                    <a:cubicBezTo>
                      <a:pt x="61" y="84"/>
                      <a:pt x="41" y="84"/>
                      <a:pt x="28" y="7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1"/>
              <p:cNvSpPr>
                <a:spLocks noEditPoints="1"/>
              </p:cNvSpPr>
              <p:nvPr/>
            </p:nvSpPr>
            <p:spPr bwMode="auto">
              <a:xfrm>
                <a:off x="3703" y="2207"/>
                <a:ext cx="156" cy="151"/>
              </a:xfrm>
              <a:custGeom>
                <a:avLst/>
                <a:gdLst>
                  <a:gd name="T0" fmla="*/ 61 w 65"/>
                  <a:gd name="T1" fmla="*/ 3 h 63"/>
                  <a:gd name="T2" fmla="*/ 48 w 65"/>
                  <a:gd name="T3" fmla="*/ 3 h 63"/>
                  <a:gd name="T4" fmla="*/ 47 w 65"/>
                  <a:gd name="T5" fmla="*/ 4 h 63"/>
                  <a:gd name="T6" fmla="*/ 61 w 65"/>
                  <a:gd name="T7" fmla="*/ 17 h 63"/>
                  <a:gd name="T8" fmla="*/ 61 w 65"/>
                  <a:gd name="T9" fmla="*/ 16 h 63"/>
                  <a:gd name="T10" fmla="*/ 61 w 65"/>
                  <a:gd name="T11" fmla="*/ 3 h 63"/>
                  <a:gd name="T12" fmla="*/ 4 w 65"/>
                  <a:gd name="T13" fmla="*/ 46 h 63"/>
                  <a:gd name="T14" fmla="*/ 4 w 65"/>
                  <a:gd name="T15" fmla="*/ 59 h 63"/>
                  <a:gd name="T16" fmla="*/ 17 w 65"/>
                  <a:gd name="T17" fmla="*/ 59 h 63"/>
                  <a:gd name="T18" fmla="*/ 56 w 65"/>
                  <a:gd name="T19" fmla="*/ 21 h 63"/>
                  <a:gd name="T20" fmla="*/ 43 w 65"/>
                  <a:gd name="T21" fmla="*/ 8 h 63"/>
                  <a:gd name="T22" fmla="*/ 4 w 65"/>
                  <a:gd name="T23" fmla="*/ 4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" h="63">
                    <a:moveTo>
                      <a:pt x="61" y="3"/>
                    </a:moveTo>
                    <a:cubicBezTo>
                      <a:pt x="58" y="0"/>
                      <a:pt x="52" y="0"/>
                      <a:pt x="48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5" y="13"/>
                      <a:pt x="65" y="7"/>
                      <a:pt x="61" y="3"/>
                    </a:cubicBezTo>
                    <a:close/>
                    <a:moveTo>
                      <a:pt x="4" y="46"/>
                    </a:moveTo>
                    <a:cubicBezTo>
                      <a:pt x="0" y="50"/>
                      <a:pt x="0" y="55"/>
                      <a:pt x="4" y="59"/>
                    </a:cubicBezTo>
                    <a:cubicBezTo>
                      <a:pt x="8" y="63"/>
                      <a:pt x="14" y="63"/>
                      <a:pt x="17" y="5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43" y="8"/>
                      <a:pt x="43" y="8"/>
                      <a:pt x="43" y="8"/>
                    </a:cubicBez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882126" y="1698874"/>
              <a:ext cx="3510103" cy="1706473"/>
              <a:chOff x="1523385" y="1698874"/>
              <a:chExt cx="3510103" cy="1706473"/>
            </a:xfrm>
          </p:grpSpPr>
          <p:sp>
            <p:nvSpPr>
              <p:cNvPr id="28" name="TextBox 76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523385" y="2058440"/>
                <a:ext cx="3510103" cy="1346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PPT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作者请关注公众号壹课。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631EDCB7-6F1A-4038-8EC9-56A9F73914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sp>
        <p:nvSpPr>
          <p:cNvPr id="10" name="空心弧 9"/>
          <p:cNvSpPr/>
          <p:nvPr/>
        </p:nvSpPr>
        <p:spPr>
          <a:xfrm rot="10800000">
            <a:off x="6705315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3067050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>
            <a:off x="1246124" y="2380527"/>
            <a:ext cx="2426208" cy="2426208"/>
          </a:xfrm>
          <a:prstGeom prst="blockArc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空心弧 12"/>
          <p:cNvSpPr/>
          <p:nvPr/>
        </p:nvSpPr>
        <p:spPr>
          <a:xfrm>
            <a:off x="4887373" y="2380527"/>
            <a:ext cx="2426208" cy="2426208"/>
          </a:xfrm>
          <a:prstGeom prst="blockArc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空心弧 13"/>
          <p:cNvSpPr/>
          <p:nvPr/>
        </p:nvSpPr>
        <p:spPr>
          <a:xfrm>
            <a:off x="8520589" y="2380527"/>
            <a:ext cx="2426208" cy="2426208"/>
          </a:xfrm>
          <a:prstGeom prst="blockArc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0568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30709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03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82662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05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64454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83141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30975" y="4001002"/>
            <a:ext cx="793763" cy="466916"/>
            <a:chOff x="5687624" y="1413289"/>
            <a:chExt cx="761726" cy="448071"/>
          </a:xfrm>
          <a:solidFill>
            <a:srgbClr val="C00000"/>
          </a:solidFill>
        </p:grpSpPr>
        <p:sp>
          <p:nvSpPr>
            <p:cNvPr id="21" name="任意多边形 20"/>
            <p:cNvSpPr/>
            <p:nvPr/>
          </p:nvSpPr>
          <p:spPr>
            <a:xfrm rot="2700000">
              <a:off x="5812942" y="1413289"/>
              <a:ext cx="448071" cy="448071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2700000">
              <a:off x="6260835" y="1459625"/>
              <a:ext cx="188515" cy="188515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700000">
              <a:off x="5687624" y="1660895"/>
              <a:ext cx="113810" cy="113810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2700000">
              <a:off x="5749093" y="1601982"/>
              <a:ext cx="60720" cy="60720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218166" y="3947969"/>
            <a:ext cx="430576" cy="429313"/>
            <a:chOff x="7150101" y="3190875"/>
            <a:chExt cx="541338" cy="539750"/>
          </a:xfrm>
          <a:solidFill>
            <a:srgbClr val="C00000"/>
          </a:solidFill>
        </p:grpSpPr>
        <p:sp>
          <p:nvSpPr>
            <p:cNvPr id="26" name="Freeform 90"/>
            <p:cNvSpPr>
              <a:spLocks noEditPoints="1"/>
            </p:cNvSpPr>
            <p:nvPr/>
          </p:nvSpPr>
          <p:spPr bwMode="auto">
            <a:xfrm>
              <a:off x="7353301" y="3392488"/>
              <a:ext cx="134938" cy="134938"/>
            </a:xfrm>
            <a:custGeom>
              <a:avLst/>
              <a:gdLst>
                <a:gd name="T0" fmla="*/ 24 w 48"/>
                <a:gd name="T1" fmla="*/ 0 h 48"/>
                <a:gd name="T2" fmla="*/ 0 w 48"/>
                <a:gd name="T3" fmla="*/ 24 h 48"/>
                <a:gd name="T4" fmla="*/ 24 w 48"/>
                <a:gd name="T5" fmla="*/ 48 h 48"/>
                <a:gd name="T6" fmla="*/ 48 w 48"/>
                <a:gd name="T7" fmla="*/ 24 h 48"/>
                <a:gd name="T8" fmla="*/ 24 w 48"/>
                <a:gd name="T9" fmla="*/ 0 h 48"/>
                <a:gd name="T10" fmla="*/ 21 w 48"/>
                <a:gd name="T11" fmla="*/ 16 h 48"/>
                <a:gd name="T12" fmla="*/ 16 w 48"/>
                <a:gd name="T13" fmla="*/ 21 h 48"/>
                <a:gd name="T14" fmla="*/ 12 w 48"/>
                <a:gd name="T15" fmla="*/ 24 h 48"/>
                <a:gd name="T16" fmla="*/ 11 w 48"/>
                <a:gd name="T17" fmla="*/ 24 h 48"/>
                <a:gd name="T18" fmla="*/ 8 w 48"/>
                <a:gd name="T19" fmla="*/ 19 h 48"/>
                <a:gd name="T20" fmla="*/ 19 w 48"/>
                <a:gd name="T21" fmla="*/ 8 h 48"/>
                <a:gd name="T22" fmla="*/ 24 w 48"/>
                <a:gd name="T23" fmla="*/ 11 h 48"/>
                <a:gd name="T24" fmla="*/ 21 w 48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1" y="16"/>
                  </a:moveTo>
                  <a:cubicBezTo>
                    <a:pt x="19" y="17"/>
                    <a:pt x="17" y="19"/>
                    <a:pt x="16" y="21"/>
                  </a:cubicBezTo>
                  <a:cubicBezTo>
                    <a:pt x="15" y="23"/>
                    <a:pt x="14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9" y="23"/>
                    <a:pt x="8" y="21"/>
                    <a:pt x="8" y="19"/>
                  </a:cubicBezTo>
                  <a:cubicBezTo>
                    <a:pt x="10" y="14"/>
                    <a:pt x="14" y="10"/>
                    <a:pt x="19" y="8"/>
                  </a:cubicBezTo>
                  <a:cubicBezTo>
                    <a:pt x="21" y="7"/>
                    <a:pt x="23" y="8"/>
                    <a:pt x="24" y="11"/>
                  </a:cubicBezTo>
                  <a:cubicBezTo>
                    <a:pt x="25" y="13"/>
                    <a:pt x="24" y="15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7" name="Freeform 91"/>
            <p:cNvSpPr>
              <a:spLocks noEditPoints="1"/>
            </p:cNvSpPr>
            <p:nvPr/>
          </p:nvSpPr>
          <p:spPr bwMode="auto">
            <a:xfrm>
              <a:off x="7150101" y="3190875"/>
              <a:ext cx="541338" cy="539750"/>
            </a:xfrm>
            <a:custGeom>
              <a:avLst/>
              <a:gdLst>
                <a:gd name="T0" fmla="*/ 179 w 192"/>
                <a:gd name="T1" fmla="*/ 47 h 192"/>
                <a:gd name="T2" fmla="*/ 185 w 192"/>
                <a:gd name="T3" fmla="*/ 41 h 192"/>
                <a:gd name="T4" fmla="*/ 192 w 192"/>
                <a:gd name="T5" fmla="*/ 24 h 192"/>
                <a:gd name="T6" fmla="*/ 185 w 192"/>
                <a:gd name="T7" fmla="*/ 7 h 192"/>
                <a:gd name="T8" fmla="*/ 168 w 192"/>
                <a:gd name="T9" fmla="*/ 0 h 192"/>
                <a:gd name="T10" fmla="*/ 151 w 192"/>
                <a:gd name="T11" fmla="*/ 7 h 192"/>
                <a:gd name="T12" fmla="*/ 145 w 192"/>
                <a:gd name="T13" fmla="*/ 13 h 192"/>
                <a:gd name="T14" fmla="*/ 96 w 192"/>
                <a:gd name="T15" fmla="*/ 0 h 192"/>
                <a:gd name="T16" fmla="*/ 47 w 192"/>
                <a:gd name="T17" fmla="*/ 13 h 192"/>
                <a:gd name="T18" fmla="*/ 41 w 192"/>
                <a:gd name="T19" fmla="*/ 7 h 192"/>
                <a:gd name="T20" fmla="*/ 24 w 192"/>
                <a:gd name="T21" fmla="*/ 0 h 192"/>
                <a:gd name="T22" fmla="*/ 7 w 192"/>
                <a:gd name="T23" fmla="*/ 7 h 192"/>
                <a:gd name="T24" fmla="*/ 0 w 192"/>
                <a:gd name="T25" fmla="*/ 24 h 192"/>
                <a:gd name="T26" fmla="*/ 7 w 192"/>
                <a:gd name="T27" fmla="*/ 41 h 192"/>
                <a:gd name="T28" fmla="*/ 14 w 192"/>
                <a:gd name="T29" fmla="*/ 47 h 192"/>
                <a:gd name="T30" fmla="*/ 0 w 192"/>
                <a:gd name="T31" fmla="*/ 96 h 192"/>
                <a:gd name="T32" fmla="*/ 13 w 192"/>
                <a:gd name="T33" fmla="*/ 145 h 192"/>
                <a:gd name="T34" fmla="*/ 7 w 192"/>
                <a:gd name="T35" fmla="*/ 151 h 192"/>
                <a:gd name="T36" fmla="*/ 0 w 192"/>
                <a:gd name="T37" fmla="*/ 168 h 192"/>
                <a:gd name="T38" fmla="*/ 7 w 192"/>
                <a:gd name="T39" fmla="*/ 185 h 192"/>
                <a:gd name="T40" fmla="*/ 24 w 192"/>
                <a:gd name="T41" fmla="*/ 192 h 192"/>
                <a:gd name="T42" fmla="*/ 41 w 192"/>
                <a:gd name="T43" fmla="*/ 185 h 192"/>
                <a:gd name="T44" fmla="*/ 47 w 192"/>
                <a:gd name="T45" fmla="*/ 179 h 192"/>
                <a:gd name="T46" fmla="*/ 96 w 192"/>
                <a:gd name="T47" fmla="*/ 192 h 192"/>
                <a:gd name="T48" fmla="*/ 145 w 192"/>
                <a:gd name="T49" fmla="*/ 179 h 192"/>
                <a:gd name="T50" fmla="*/ 151 w 192"/>
                <a:gd name="T51" fmla="*/ 185 h 192"/>
                <a:gd name="T52" fmla="*/ 168 w 192"/>
                <a:gd name="T53" fmla="*/ 192 h 192"/>
                <a:gd name="T54" fmla="*/ 185 w 192"/>
                <a:gd name="T55" fmla="*/ 185 h 192"/>
                <a:gd name="T56" fmla="*/ 192 w 192"/>
                <a:gd name="T57" fmla="*/ 168 h 192"/>
                <a:gd name="T58" fmla="*/ 185 w 192"/>
                <a:gd name="T59" fmla="*/ 151 h 192"/>
                <a:gd name="T60" fmla="*/ 179 w 192"/>
                <a:gd name="T61" fmla="*/ 145 h 192"/>
                <a:gd name="T62" fmla="*/ 192 w 192"/>
                <a:gd name="T63" fmla="*/ 96 h 192"/>
                <a:gd name="T64" fmla="*/ 179 w 192"/>
                <a:gd name="T65" fmla="*/ 47 h 192"/>
                <a:gd name="T66" fmla="*/ 96 w 192"/>
                <a:gd name="T67" fmla="*/ 176 h 192"/>
                <a:gd name="T68" fmla="*/ 16 w 192"/>
                <a:gd name="T69" fmla="*/ 96 h 192"/>
                <a:gd name="T70" fmla="*/ 96 w 192"/>
                <a:gd name="T71" fmla="*/ 16 h 192"/>
                <a:gd name="T72" fmla="*/ 176 w 192"/>
                <a:gd name="T73" fmla="*/ 96 h 192"/>
                <a:gd name="T74" fmla="*/ 96 w 192"/>
                <a:gd name="T75" fmla="*/ 1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92">
                  <a:moveTo>
                    <a:pt x="179" y="47"/>
                  </a:moveTo>
                  <a:cubicBezTo>
                    <a:pt x="185" y="41"/>
                    <a:pt x="185" y="41"/>
                    <a:pt x="185" y="41"/>
                  </a:cubicBezTo>
                  <a:cubicBezTo>
                    <a:pt x="190" y="36"/>
                    <a:pt x="192" y="30"/>
                    <a:pt x="192" y="24"/>
                  </a:cubicBezTo>
                  <a:cubicBezTo>
                    <a:pt x="192" y="17"/>
                    <a:pt x="190" y="11"/>
                    <a:pt x="185" y="7"/>
                  </a:cubicBezTo>
                  <a:cubicBezTo>
                    <a:pt x="181" y="2"/>
                    <a:pt x="175" y="0"/>
                    <a:pt x="168" y="0"/>
                  </a:cubicBezTo>
                  <a:cubicBezTo>
                    <a:pt x="162" y="0"/>
                    <a:pt x="156" y="2"/>
                    <a:pt x="151" y="7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30" y="5"/>
                    <a:pt x="113" y="0"/>
                    <a:pt x="96" y="0"/>
                  </a:cubicBezTo>
                  <a:cubicBezTo>
                    <a:pt x="79" y="0"/>
                    <a:pt x="62" y="5"/>
                    <a:pt x="47" y="13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7" y="2"/>
                    <a:pt x="31" y="0"/>
                    <a:pt x="24" y="0"/>
                  </a:cubicBezTo>
                  <a:cubicBezTo>
                    <a:pt x="18" y="0"/>
                    <a:pt x="12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5" y="62"/>
                    <a:pt x="0" y="79"/>
                    <a:pt x="0" y="96"/>
                  </a:cubicBezTo>
                  <a:cubicBezTo>
                    <a:pt x="0" y="113"/>
                    <a:pt x="5" y="130"/>
                    <a:pt x="13" y="145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3" y="155"/>
                    <a:pt x="0" y="161"/>
                    <a:pt x="0" y="168"/>
                  </a:cubicBezTo>
                  <a:cubicBezTo>
                    <a:pt x="0" y="174"/>
                    <a:pt x="3" y="180"/>
                    <a:pt x="7" y="185"/>
                  </a:cubicBezTo>
                  <a:cubicBezTo>
                    <a:pt x="12" y="189"/>
                    <a:pt x="18" y="192"/>
                    <a:pt x="24" y="192"/>
                  </a:cubicBezTo>
                  <a:cubicBezTo>
                    <a:pt x="31" y="192"/>
                    <a:pt x="37" y="189"/>
                    <a:pt x="41" y="18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62" y="187"/>
                    <a:pt x="79" y="192"/>
                    <a:pt x="96" y="192"/>
                  </a:cubicBezTo>
                  <a:cubicBezTo>
                    <a:pt x="113" y="192"/>
                    <a:pt x="130" y="187"/>
                    <a:pt x="145" y="179"/>
                  </a:cubicBezTo>
                  <a:cubicBezTo>
                    <a:pt x="151" y="185"/>
                    <a:pt x="151" y="185"/>
                    <a:pt x="151" y="185"/>
                  </a:cubicBezTo>
                  <a:cubicBezTo>
                    <a:pt x="156" y="189"/>
                    <a:pt x="162" y="192"/>
                    <a:pt x="168" y="192"/>
                  </a:cubicBezTo>
                  <a:cubicBezTo>
                    <a:pt x="175" y="192"/>
                    <a:pt x="181" y="189"/>
                    <a:pt x="185" y="185"/>
                  </a:cubicBezTo>
                  <a:cubicBezTo>
                    <a:pt x="190" y="180"/>
                    <a:pt x="192" y="174"/>
                    <a:pt x="192" y="168"/>
                  </a:cubicBezTo>
                  <a:cubicBezTo>
                    <a:pt x="192" y="161"/>
                    <a:pt x="190" y="155"/>
                    <a:pt x="185" y="151"/>
                  </a:cubicBezTo>
                  <a:cubicBezTo>
                    <a:pt x="179" y="145"/>
                    <a:pt x="179" y="145"/>
                    <a:pt x="179" y="145"/>
                  </a:cubicBezTo>
                  <a:cubicBezTo>
                    <a:pt x="188" y="130"/>
                    <a:pt x="192" y="113"/>
                    <a:pt x="192" y="96"/>
                  </a:cubicBezTo>
                  <a:cubicBezTo>
                    <a:pt x="192" y="79"/>
                    <a:pt x="188" y="62"/>
                    <a:pt x="179" y="47"/>
                  </a:cubicBezTo>
                  <a:close/>
                  <a:moveTo>
                    <a:pt x="96" y="176"/>
                  </a:moveTo>
                  <a:cubicBezTo>
                    <a:pt x="52" y="176"/>
                    <a:pt x="16" y="140"/>
                    <a:pt x="16" y="96"/>
                  </a:cubicBezTo>
                  <a:cubicBezTo>
                    <a:pt x="16" y="52"/>
                    <a:pt x="52" y="16"/>
                    <a:pt x="96" y="16"/>
                  </a:cubicBezTo>
                  <a:cubicBezTo>
                    <a:pt x="140" y="16"/>
                    <a:pt x="176" y="52"/>
                    <a:pt x="176" y="96"/>
                  </a:cubicBezTo>
                  <a:cubicBezTo>
                    <a:pt x="176" y="140"/>
                    <a:pt x="140" y="176"/>
                    <a:pt x="96" y="1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8" name="Freeform 92"/>
            <p:cNvSpPr>
              <a:spLocks noEditPoints="1"/>
            </p:cNvSpPr>
            <p:nvPr/>
          </p:nvSpPr>
          <p:spPr bwMode="auto">
            <a:xfrm>
              <a:off x="7218363" y="3257550"/>
              <a:ext cx="404813" cy="40640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04 w 144"/>
                <a:gd name="T11" fmla="*/ 72 h 144"/>
                <a:gd name="T12" fmla="*/ 72 w 144"/>
                <a:gd name="T13" fmla="*/ 104 h 144"/>
                <a:gd name="T14" fmla="*/ 40 w 144"/>
                <a:gd name="T15" fmla="*/ 72 h 144"/>
                <a:gd name="T16" fmla="*/ 47 w 144"/>
                <a:gd name="T17" fmla="*/ 52 h 144"/>
                <a:gd name="T18" fmla="*/ 41 w 144"/>
                <a:gd name="T19" fmla="*/ 47 h 144"/>
                <a:gd name="T20" fmla="*/ 41 w 144"/>
                <a:gd name="T21" fmla="*/ 41 h 144"/>
                <a:gd name="T22" fmla="*/ 47 w 144"/>
                <a:gd name="T23" fmla="*/ 41 h 144"/>
                <a:gd name="T24" fmla="*/ 53 w 144"/>
                <a:gd name="T25" fmla="*/ 47 h 144"/>
                <a:gd name="T26" fmla="*/ 72 w 144"/>
                <a:gd name="T27" fmla="*/ 40 h 144"/>
                <a:gd name="T28" fmla="*/ 92 w 144"/>
                <a:gd name="T29" fmla="*/ 47 h 144"/>
                <a:gd name="T30" fmla="*/ 98 w 144"/>
                <a:gd name="T31" fmla="*/ 41 h 144"/>
                <a:gd name="T32" fmla="*/ 103 w 144"/>
                <a:gd name="T33" fmla="*/ 41 h 144"/>
                <a:gd name="T34" fmla="*/ 103 w 144"/>
                <a:gd name="T35" fmla="*/ 47 h 144"/>
                <a:gd name="T36" fmla="*/ 97 w 144"/>
                <a:gd name="T37" fmla="*/ 52 h 144"/>
                <a:gd name="T38" fmla="*/ 104 w 144"/>
                <a:gd name="T3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04" y="72"/>
                  </a:moveTo>
                  <a:cubicBezTo>
                    <a:pt x="104" y="90"/>
                    <a:pt x="90" y="104"/>
                    <a:pt x="72" y="104"/>
                  </a:cubicBezTo>
                  <a:cubicBezTo>
                    <a:pt x="55" y="104"/>
                    <a:pt x="40" y="90"/>
                    <a:pt x="40" y="72"/>
                  </a:cubicBezTo>
                  <a:cubicBezTo>
                    <a:pt x="40" y="64"/>
                    <a:pt x="43" y="58"/>
                    <a:pt x="47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0" y="45"/>
                    <a:pt x="40" y="43"/>
                    <a:pt x="41" y="41"/>
                  </a:cubicBezTo>
                  <a:cubicBezTo>
                    <a:pt x="43" y="39"/>
                    <a:pt x="45" y="39"/>
                    <a:pt x="47" y="41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8" y="42"/>
                    <a:pt x="65" y="40"/>
                    <a:pt x="72" y="40"/>
                  </a:cubicBezTo>
                  <a:cubicBezTo>
                    <a:pt x="80" y="40"/>
                    <a:pt x="86" y="42"/>
                    <a:pt x="92" y="47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9" y="39"/>
                    <a:pt x="102" y="39"/>
                    <a:pt x="103" y="41"/>
                  </a:cubicBezTo>
                  <a:cubicBezTo>
                    <a:pt x="105" y="43"/>
                    <a:pt x="105" y="45"/>
                    <a:pt x="103" y="4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2" y="58"/>
                    <a:pt x="104" y="65"/>
                    <a:pt x="104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CA1"/>
                </a:solidFill>
              </a:endParaRPr>
            </a:p>
          </p:txBody>
        </p:sp>
      </p:grpSp>
      <p:sp>
        <p:nvSpPr>
          <p:cNvPr id="29" name="Freeform 155"/>
          <p:cNvSpPr>
            <a:spLocks noEditPoints="1"/>
          </p:cNvSpPr>
          <p:nvPr/>
        </p:nvSpPr>
        <p:spPr bwMode="auto">
          <a:xfrm>
            <a:off x="9507519" y="4008123"/>
            <a:ext cx="489329" cy="415072"/>
          </a:xfrm>
          <a:custGeom>
            <a:avLst/>
            <a:gdLst>
              <a:gd name="T0" fmla="*/ 156 w 342"/>
              <a:gd name="T1" fmla="*/ 187 h 290"/>
              <a:gd name="T2" fmla="*/ 165 w 342"/>
              <a:gd name="T3" fmla="*/ 216 h 290"/>
              <a:gd name="T4" fmla="*/ 184 w 342"/>
              <a:gd name="T5" fmla="*/ 220 h 290"/>
              <a:gd name="T6" fmla="*/ 200 w 342"/>
              <a:gd name="T7" fmla="*/ 183 h 290"/>
              <a:gd name="T8" fmla="*/ 184 w 342"/>
              <a:gd name="T9" fmla="*/ 164 h 290"/>
              <a:gd name="T10" fmla="*/ 204 w 342"/>
              <a:gd name="T11" fmla="*/ 161 h 290"/>
              <a:gd name="T12" fmla="*/ 208 w 342"/>
              <a:gd name="T13" fmla="*/ 160 h 290"/>
              <a:gd name="T14" fmla="*/ 229 w 342"/>
              <a:gd name="T15" fmla="*/ 165 h 290"/>
              <a:gd name="T16" fmla="*/ 242 w 342"/>
              <a:gd name="T17" fmla="*/ 164 h 290"/>
              <a:gd name="T18" fmla="*/ 250 w 342"/>
              <a:gd name="T19" fmla="*/ 171 h 290"/>
              <a:gd name="T20" fmla="*/ 259 w 342"/>
              <a:gd name="T21" fmla="*/ 145 h 290"/>
              <a:gd name="T22" fmla="*/ 264 w 342"/>
              <a:gd name="T23" fmla="*/ 134 h 290"/>
              <a:gd name="T24" fmla="*/ 276 w 342"/>
              <a:gd name="T25" fmla="*/ 133 h 290"/>
              <a:gd name="T26" fmla="*/ 245 w 342"/>
              <a:gd name="T27" fmla="*/ 112 h 290"/>
              <a:gd name="T28" fmla="*/ 215 w 342"/>
              <a:gd name="T29" fmla="*/ 110 h 290"/>
              <a:gd name="T30" fmla="*/ 186 w 342"/>
              <a:gd name="T31" fmla="*/ 124 h 290"/>
              <a:gd name="T32" fmla="*/ 174 w 342"/>
              <a:gd name="T33" fmla="*/ 124 h 290"/>
              <a:gd name="T34" fmla="*/ 168 w 342"/>
              <a:gd name="T35" fmla="*/ 136 h 290"/>
              <a:gd name="T36" fmla="*/ 165 w 342"/>
              <a:gd name="T37" fmla="*/ 142 h 290"/>
              <a:gd name="T38" fmla="*/ 153 w 342"/>
              <a:gd name="T39" fmla="*/ 148 h 290"/>
              <a:gd name="T40" fmla="*/ 162 w 342"/>
              <a:gd name="T41" fmla="*/ 151 h 290"/>
              <a:gd name="T42" fmla="*/ 172 w 342"/>
              <a:gd name="T43" fmla="*/ 156 h 290"/>
              <a:gd name="T44" fmla="*/ 177 w 342"/>
              <a:gd name="T45" fmla="*/ 156 h 290"/>
              <a:gd name="T46" fmla="*/ 171 w 342"/>
              <a:gd name="T47" fmla="*/ 164 h 290"/>
              <a:gd name="T48" fmla="*/ 149 w 342"/>
              <a:gd name="T49" fmla="*/ 156 h 290"/>
              <a:gd name="T50" fmla="*/ 141 w 342"/>
              <a:gd name="T51" fmla="*/ 183 h 290"/>
              <a:gd name="T52" fmla="*/ 267 w 342"/>
              <a:gd name="T53" fmla="*/ 189 h 290"/>
              <a:gd name="T54" fmla="*/ 150 w 342"/>
              <a:gd name="T55" fmla="*/ 134 h 290"/>
              <a:gd name="T56" fmla="*/ 246 w 342"/>
              <a:gd name="T57" fmla="*/ 181 h 290"/>
              <a:gd name="T58" fmla="*/ 197 w 342"/>
              <a:gd name="T59" fmla="*/ 114 h 290"/>
              <a:gd name="T60" fmla="*/ 298 w 342"/>
              <a:gd name="T61" fmla="*/ 204 h 290"/>
              <a:gd name="T62" fmla="*/ 165 w 342"/>
              <a:gd name="T63" fmla="*/ 123 h 290"/>
              <a:gd name="T64" fmla="*/ 165 w 342"/>
              <a:gd name="T65" fmla="*/ 119 h 290"/>
              <a:gd name="T66" fmla="*/ 144 w 342"/>
              <a:gd name="T67" fmla="*/ 128 h 290"/>
              <a:gd name="T68" fmla="*/ 187 w 342"/>
              <a:gd name="T69" fmla="*/ 247 h 290"/>
              <a:gd name="T70" fmla="*/ 103 w 342"/>
              <a:gd name="T71" fmla="*/ 237 h 290"/>
              <a:gd name="T72" fmla="*/ 44 w 342"/>
              <a:gd name="T73" fmla="*/ 260 h 290"/>
              <a:gd name="T74" fmla="*/ 270 w 342"/>
              <a:gd name="T75" fmla="*/ 250 h 290"/>
              <a:gd name="T76" fmla="*/ 273 w 342"/>
              <a:gd name="T77" fmla="*/ 182 h 290"/>
              <a:gd name="T78" fmla="*/ 279 w 342"/>
              <a:gd name="T79" fmla="*/ 200 h 290"/>
              <a:gd name="T80" fmla="*/ 264 w 342"/>
              <a:gd name="T81" fmla="*/ 218 h 290"/>
              <a:gd name="T82" fmla="*/ 342 w 342"/>
              <a:gd name="T83" fmla="*/ 290 h 290"/>
              <a:gd name="T84" fmla="*/ 13 w 342"/>
              <a:gd name="T85" fmla="*/ 56 h 290"/>
              <a:gd name="T86" fmla="*/ 342 w 342"/>
              <a:gd name="T87" fmla="*/ 290 h 290"/>
              <a:gd name="T88" fmla="*/ 302 w 342"/>
              <a:gd name="T89" fmla="*/ 110 h 290"/>
              <a:gd name="T90" fmla="*/ 145 w 342"/>
              <a:gd name="T91" fmla="*/ 113 h 290"/>
              <a:gd name="T92" fmla="*/ 116 w 342"/>
              <a:gd name="T93" fmla="*/ 110 h 290"/>
              <a:gd name="T94" fmla="*/ 106 w 342"/>
              <a:gd name="T95" fmla="*/ 118 h 290"/>
              <a:gd name="T96" fmla="*/ 88 w 342"/>
              <a:gd name="T97" fmla="*/ 125 h 290"/>
              <a:gd name="T98" fmla="*/ 109 w 342"/>
              <a:gd name="T99" fmla="*/ 137 h 290"/>
              <a:gd name="T100" fmla="*/ 69 w 342"/>
              <a:gd name="T101" fmla="*/ 166 h 290"/>
              <a:gd name="T102" fmla="*/ 50 w 342"/>
              <a:gd name="T103" fmla="*/ 131 h 290"/>
              <a:gd name="T104" fmla="*/ 171 w 342"/>
              <a:gd name="T105" fmla="*/ 276 h 290"/>
              <a:gd name="T106" fmla="*/ 298 w 342"/>
              <a:gd name="T107" fmla="*/ 242 h 290"/>
              <a:gd name="T108" fmla="*/ 92 w 342"/>
              <a:gd name="T109" fmla="*/ 231 h 290"/>
              <a:gd name="T110" fmla="*/ 119 w 342"/>
              <a:gd name="T111" fmla="*/ 189 h 290"/>
              <a:gd name="T112" fmla="*/ 76 w 342"/>
              <a:gd name="T113" fmla="*/ 195 h 290"/>
              <a:gd name="T114" fmla="*/ 264 w 342"/>
              <a:gd name="T115" fmla="*/ 133 h 290"/>
              <a:gd name="T116" fmla="*/ 276 w 342"/>
              <a:gd name="T117" fmla="*/ 147 h 290"/>
              <a:gd name="T118" fmla="*/ 274 w 342"/>
              <a:gd name="T119" fmla="*/ 155 h 290"/>
              <a:gd name="T120" fmla="*/ 69 w 342"/>
              <a:gd name="T121" fmla="*/ 11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" h="290">
                <a:moveTo>
                  <a:pt x="150" y="138"/>
                </a:moveTo>
                <a:cubicBezTo>
                  <a:pt x="151" y="140"/>
                  <a:pt x="148" y="141"/>
                  <a:pt x="147" y="140"/>
                </a:cubicBezTo>
                <a:cubicBezTo>
                  <a:pt x="145" y="139"/>
                  <a:pt x="148" y="135"/>
                  <a:pt x="150" y="138"/>
                </a:cubicBezTo>
                <a:close/>
                <a:moveTo>
                  <a:pt x="141" y="183"/>
                </a:moveTo>
                <a:cubicBezTo>
                  <a:pt x="143" y="186"/>
                  <a:pt x="145" y="186"/>
                  <a:pt x="148" y="186"/>
                </a:cubicBezTo>
                <a:cubicBezTo>
                  <a:pt x="150" y="187"/>
                  <a:pt x="151" y="187"/>
                  <a:pt x="153" y="187"/>
                </a:cubicBezTo>
                <a:cubicBezTo>
                  <a:pt x="154" y="187"/>
                  <a:pt x="155" y="186"/>
                  <a:pt x="156" y="187"/>
                </a:cubicBezTo>
                <a:cubicBezTo>
                  <a:pt x="158" y="188"/>
                  <a:pt x="160" y="187"/>
                  <a:pt x="161" y="192"/>
                </a:cubicBezTo>
                <a:cubicBezTo>
                  <a:pt x="161" y="193"/>
                  <a:pt x="160" y="201"/>
                  <a:pt x="165" y="206"/>
                </a:cubicBezTo>
                <a:cubicBezTo>
                  <a:pt x="165" y="206"/>
                  <a:pt x="165" y="206"/>
                  <a:pt x="165" y="206"/>
                </a:cubicBezTo>
                <a:cubicBezTo>
                  <a:pt x="165" y="207"/>
                  <a:pt x="165" y="208"/>
                  <a:pt x="165" y="208"/>
                </a:cubicBezTo>
                <a:cubicBezTo>
                  <a:pt x="165" y="209"/>
                  <a:pt x="165" y="209"/>
                  <a:pt x="165" y="210"/>
                </a:cubicBezTo>
                <a:cubicBezTo>
                  <a:pt x="164" y="210"/>
                  <a:pt x="164" y="212"/>
                  <a:pt x="164" y="213"/>
                </a:cubicBezTo>
                <a:cubicBezTo>
                  <a:pt x="164" y="214"/>
                  <a:pt x="165" y="215"/>
                  <a:pt x="165" y="216"/>
                </a:cubicBezTo>
                <a:cubicBezTo>
                  <a:pt x="166" y="217"/>
                  <a:pt x="166" y="217"/>
                  <a:pt x="166" y="218"/>
                </a:cubicBezTo>
                <a:cubicBezTo>
                  <a:pt x="167" y="219"/>
                  <a:pt x="167" y="220"/>
                  <a:pt x="167" y="221"/>
                </a:cubicBezTo>
                <a:cubicBezTo>
                  <a:pt x="167" y="222"/>
                  <a:pt x="168" y="223"/>
                  <a:pt x="169" y="224"/>
                </a:cubicBezTo>
                <a:cubicBezTo>
                  <a:pt x="170" y="224"/>
                  <a:pt x="170" y="225"/>
                  <a:pt x="170" y="226"/>
                </a:cubicBezTo>
                <a:cubicBezTo>
                  <a:pt x="170" y="228"/>
                  <a:pt x="172" y="229"/>
                  <a:pt x="174" y="228"/>
                </a:cubicBezTo>
                <a:cubicBezTo>
                  <a:pt x="177" y="227"/>
                  <a:pt x="179" y="226"/>
                  <a:pt x="181" y="223"/>
                </a:cubicBezTo>
                <a:cubicBezTo>
                  <a:pt x="183" y="222"/>
                  <a:pt x="183" y="221"/>
                  <a:pt x="184" y="220"/>
                </a:cubicBezTo>
                <a:cubicBezTo>
                  <a:pt x="184" y="218"/>
                  <a:pt x="185" y="217"/>
                  <a:pt x="186" y="216"/>
                </a:cubicBezTo>
                <a:cubicBezTo>
                  <a:pt x="187" y="215"/>
                  <a:pt x="187" y="214"/>
                  <a:pt x="187" y="213"/>
                </a:cubicBezTo>
                <a:cubicBezTo>
                  <a:pt x="187" y="212"/>
                  <a:pt x="187" y="211"/>
                  <a:pt x="188" y="210"/>
                </a:cubicBezTo>
                <a:cubicBezTo>
                  <a:pt x="190" y="208"/>
                  <a:pt x="192" y="207"/>
                  <a:pt x="192" y="204"/>
                </a:cubicBezTo>
                <a:cubicBezTo>
                  <a:pt x="192" y="201"/>
                  <a:pt x="192" y="199"/>
                  <a:pt x="191" y="197"/>
                </a:cubicBezTo>
                <a:cubicBezTo>
                  <a:pt x="190" y="195"/>
                  <a:pt x="193" y="191"/>
                  <a:pt x="195" y="189"/>
                </a:cubicBezTo>
                <a:cubicBezTo>
                  <a:pt x="196" y="187"/>
                  <a:pt x="199" y="185"/>
                  <a:pt x="200" y="183"/>
                </a:cubicBezTo>
                <a:cubicBezTo>
                  <a:pt x="200" y="181"/>
                  <a:pt x="200" y="180"/>
                  <a:pt x="201" y="178"/>
                </a:cubicBezTo>
                <a:cubicBezTo>
                  <a:pt x="202" y="177"/>
                  <a:pt x="202" y="176"/>
                  <a:pt x="202" y="175"/>
                </a:cubicBezTo>
                <a:cubicBezTo>
                  <a:pt x="201" y="175"/>
                  <a:pt x="199" y="176"/>
                  <a:pt x="198" y="177"/>
                </a:cubicBezTo>
                <a:cubicBezTo>
                  <a:pt x="196" y="178"/>
                  <a:pt x="195" y="178"/>
                  <a:pt x="193" y="177"/>
                </a:cubicBezTo>
                <a:cubicBezTo>
                  <a:pt x="192" y="175"/>
                  <a:pt x="190" y="174"/>
                  <a:pt x="189" y="173"/>
                </a:cubicBezTo>
                <a:cubicBezTo>
                  <a:pt x="188" y="171"/>
                  <a:pt x="187" y="168"/>
                  <a:pt x="185" y="166"/>
                </a:cubicBezTo>
                <a:cubicBezTo>
                  <a:pt x="184" y="165"/>
                  <a:pt x="184" y="165"/>
                  <a:pt x="184" y="164"/>
                </a:cubicBezTo>
                <a:cubicBezTo>
                  <a:pt x="184" y="163"/>
                  <a:pt x="185" y="163"/>
                  <a:pt x="185" y="163"/>
                </a:cubicBezTo>
                <a:cubicBezTo>
                  <a:pt x="188" y="164"/>
                  <a:pt x="188" y="168"/>
                  <a:pt x="190" y="169"/>
                </a:cubicBezTo>
                <a:cubicBezTo>
                  <a:pt x="192" y="171"/>
                  <a:pt x="194" y="172"/>
                  <a:pt x="194" y="175"/>
                </a:cubicBezTo>
                <a:cubicBezTo>
                  <a:pt x="195" y="176"/>
                  <a:pt x="197" y="175"/>
                  <a:pt x="198" y="174"/>
                </a:cubicBezTo>
                <a:cubicBezTo>
                  <a:pt x="201" y="172"/>
                  <a:pt x="204" y="169"/>
                  <a:pt x="206" y="167"/>
                </a:cubicBezTo>
                <a:cubicBezTo>
                  <a:pt x="207" y="166"/>
                  <a:pt x="208" y="164"/>
                  <a:pt x="208" y="163"/>
                </a:cubicBezTo>
                <a:cubicBezTo>
                  <a:pt x="208" y="162"/>
                  <a:pt x="205" y="161"/>
                  <a:pt x="204" y="161"/>
                </a:cubicBezTo>
                <a:cubicBezTo>
                  <a:pt x="203" y="162"/>
                  <a:pt x="202" y="163"/>
                  <a:pt x="201" y="162"/>
                </a:cubicBezTo>
                <a:cubicBezTo>
                  <a:pt x="200" y="162"/>
                  <a:pt x="200" y="162"/>
                  <a:pt x="199" y="161"/>
                </a:cubicBezTo>
                <a:cubicBezTo>
                  <a:pt x="199" y="161"/>
                  <a:pt x="196" y="159"/>
                  <a:pt x="197" y="158"/>
                </a:cubicBezTo>
                <a:cubicBezTo>
                  <a:pt x="197" y="157"/>
                  <a:pt x="200" y="159"/>
                  <a:pt x="201" y="159"/>
                </a:cubicBezTo>
                <a:cubicBezTo>
                  <a:pt x="202" y="159"/>
                  <a:pt x="202" y="159"/>
                  <a:pt x="203" y="160"/>
                </a:cubicBezTo>
                <a:cubicBezTo>
                  <a:pt x="204" y="160"/>
                  <a:pt x="204" y="159"/>
                  <a:pt x="205" y="160"/>
                </a:cubicBezTo>
                <a:cubicBezTo>
                  <a:pt x="206" y="161"/>
                  <a:pt x="206" y="160"/>
                  <a:pt x="208" y="160"/>
                </a:cubicBezTo>
                <a:cubicBezTo>
                  <a:pt x="209" y="160"/>
                  <a:pt x="210" y="160"/>
                  <a:pt x="211" y="159"/>
                </a:cubicBezTo>
                <a:cubicBezTo>
                  <a:pt x="213" y="159"/>
                  <a:pt x="217" y="158"/>
                  <a:pt x="217" y="161"/>
                </a:cubicBezTo>
                <a:cubicBezTo>
                  <a:pt x="216" y="162"/>
                  <a:pt x="218" y="162"/>
                  <a:pt x="219" y="162"/>
                </a:cubicBezTo>
                <a:cubicBezTo>
                  <a:pt x="220" y="162"/>
                  <a:pt x="220" y="164"/>
                  <a:pt x="221" y="165"/>
                </a:cubicBezTo>
                <a:cubicBezTo>
                  <a:pt x="221" y="167"/>
                  <a:pt x="223" y="168"/>
                  <a:pt x="224" y="170"/>
                </a:cubicBezTo>
                <a:cubicBezTo>
                  <a:pt x="225" y="170"/>
                  <a:pt x="228" y="174"/>
                  <a:pt x="229" y="174"/>
                </a:cubicBezTo>
                <a:cubicBezTo>
                  <a:pt x="234" y="174"/>
                  <a:pt x="229" y="167"/>
                  <a:pt x="229" y="165"/>
                </a:cubicBezTo>
                <a:cubicBezTo>
                  <a:pt x="230" y="164"/>
                  <a:pt x="231" y="163"/>
                  <a:pt x="232" y="161"/>
                </a:cubicBezTo>
                <a:cubicBezTo>
                  <a:pt x="233" y="160"/>
                  <a:pt x="233" y="159"/>
                  <a:pt x="234" y="158"/>
                </a:cubicBezTo>
                <a:cubicBezTo>
                  <a:pt x="235" y="157"/>
                  <a:pt x="235" y="157"/>
                  <a:pt x="235" y="157"/>
                </a:cubicBezTo>
                <a:cubicBezTo>
                  <a:pt x="235" y="157"/>
                  <a:pt x="236" y="157"/>
                  <a:pt x="237" y="158"/>
                </a:cubicBezTo>
                <a:cubicBezTo>
                  <a:pt x="238" y="158"/>
                  <a:pt x="238" y="160"/>
                  <a:pt x="239" y="160"/>
                </a:cubicBezTo>
                <a:cubicBezTo>
                  <a:pt x="240" y="161"/>
                  <a:pt x="240" y="162"/>
                  <a:pt x="241" y="163"/>
                </a:cubicBezTo>
                <a:cubicBezTo>
                  <a:pt x="241" y="163"/>
                  <a:pt x="241" y="164"/>
                  <a:pt x="242" y="164"/>
                </a:cubicBezTo>
                <a:cubicBezTo>
                  <a:pt x="243" y="165"/>
                  <a:pt x="244" y="165"/>
                  <a:pt x="244" y="167"/>
                </a:cubicBezTo>
                <a:cubicBezTo>
                  <a:pt x="246" y="169"/>
                  <a:pt x="245" y="172"/>
                  <a:pt x="247" y="174"/>
                </a:cubicBezTo>
                <a:cubicBezTo>
                  <a:pt x="249" y="176"/>
                  <a:pt x="250" y="179"/>
                  <a:pt x="252" y="181"/>
                </a:cubicBezTo>
                <a:cubicBezTo>
                  <a:pt x="253" y="182"/>
                  <a:pt x="253" y="181"/>
                  <a:pt x="253" y="180"/>
                </a:cubicBezTo>
                <a:cubicBezTo>
                  <a:pt x="253" y="179"/>
                  <a:pt x="252" y="178"/>
                  <a:pt x="251" y="177"/>
                </a:cubicBezTo>
                <a:cubicBezTo>
                  <a:pt x="250" y="175"/>
                  <a:pt x="247" y="173"/>
                  <a:pt x="247" y="171"/>
                </a:cubicBezTo>
                <a:cubicBezTo>
                  <a:pt x="247" y="169"/>
                  <a:pt x="249" y="170"/>
                  <a:pt x="250" y="171"/>
                </a:cubicBezTo>
                <a:cubicBezTo>
                  <a:pt x="251" y="172"/>
                  <a:pt x="253" y="173"/>
                  <a:pt x="254" y="173"/>
                </a:cubicBezTo>
                <a:cubicBezTo>
                  <a:pt x="255" y="173"/>
                  <a:pt x="256" y="173"/>
                  <a:pt x="256" y="172"/>
                </a:cubicBezTo>
                <a:cubicBezTo>
                  <a:pt x="257" y="171"/>
                  <a:pt x="256" y="162"/>
                  <a:pt x="257" y="162"/>
                </a:cubicBezTo>
                <a:cubicBezTo>
                  <a:pt x="259" y="162"/>
                  <a:pt x="259" y="163"/>
                  <a:pt x="260" y="162"/>
                </a:cubicBezTo>
                <a:cubicBezTo>
                  <a:pt x="262" y="161"/>
                  <a:pt x="264" y="158"/>
                  <a:pt x="263" y="155"/>
                </a:cubicBezTo>
                <a:cubicBezTo>
                  <a:pt x="260" y="150"/>
                  <a:pt x="257" y="151"/>
                  <a:pt x="255" y="146"/>
                </a:cubicBezTo>
                <a:cubicBezTo>
                  <a:pt x="255" y="145"/>
                  <a:pt x="257" y="143"/>
                  <a:pt x="259" y="145"/>
                </a:cubicBezTo>
                <a:cubicBezTo>
                  <a:pt x="260" y="146"/>
                  <a:pt x="261" y="146"/>
                  <a:pt x="261" y="147"/>
                </a:cubicBezTo>
                <a:cubicBezTo>
                  <a:pt x="261" y="148"/>
                  <a:pt x="264" y="151"/>
                  <a:pt x="265" y="152"/>
                </a:cubicBezTo>
                <a:cubicBezTo>
                  <a:pt x="266" y="152"/>
                  <a:pt x="267" y="152"/>
                  <a:pt x="267" y="151"/>
                </a:cubicBezTo>
                <a:cubicBezTo>
                  <a:pt x="267" y="150"/>
                  <a:pt x="264" y="148"/>
                  <a:pt x="264" y="147"/>
                </a:cubicBezTo>
                <a:cubicBezTo>
                  <a:pt x="263" y="145"/>
                  <a:pt x="264" y="144"/>
                  <a:pt x="265" y="144"/>
                </a:cubicBezTo>
                <a:cubicBezTo>
                  <a:pt x="267" y="144"/>
                  <a:pt x="267" y="142"/>
                  <a:pt x="267" y="140"/>
                </a:cubicBezTo>
                <a:cubicBezTo>
                  <a:pt x="267" y="138"/>
                  <a:pt x="266" y="135"/>
                  <a:pt x="264" y="134"/>
                </a:cubicBezTo>
                <a:cubicBezTo>
                  <a:pt x="263" y="133"/>
                  <a:pt x="262" y="132"/>
                  <a:pt x="261" y="132"/>
                </a:cubicBezTo>
                <a:cubicBezTo>
                  <a:pt x="260" y="131"/>
                  <a:pt x="259" y="132"/>
                  <a:pt x="259" y="131"/>
                </a:cubicBezTo>
                <a:cubicBezTo>
                  <a:pt x="257" y="129"/>
                  <a:pt x="260" y="127"/>
                  <a:pt x="262" y="128"/>
                </a:cubicBezTo>
                <a:cubicBezTo>
                  <a:pt x="269" y="129"/>
                  <a:pt x="270" y="127"/>
                  <a:pt x="272" y="128"/>
                </a:cubicBezTo>
                <a:cubicBezTo>
                  <a:pt x="274" y="129"/>
                  <a:pt x="272" y="131"/>
                  <a:pt x="272" y="132"/>
                </a:cubicBezTo>
                <a:cubicBezTo>
                  <a:pt x="272" y="134"/>
                  <a:pt x="275" y="137"/>
                  <a:pt x="277" y="138"/>
                </a:cubicBezTo>
                <a:cubicBezTo>
                  <a:pt x="280" y="141"/>
                  <a:pt x="279" y="134"/>
                  <a:pt x="276" y="133"/>
                </a:cubicBezTo>
                <a:cubicBezTo>
                  <a:pt x="274" y="131"/>
                  <a:pt x="275" y="130"/>
                  <a:pt x="277" y="131"/>
                </a:cubicBezTo>
                <a:cubicBezTo>
                  <a:pt x="278" y="131"/>
                  <a:pt x="279" y="131"/>
                  <a:pt x="280" y="130"/>
                </a:cubicBezTo>
                <a:cubicBezTo>
                  <a:pt x="280" y="130"/>
                  <a:pt x="284" y="129"/>
                  <a:pt x="285" y="128"/>
                </a:cubicBezTo>
                <a:cubicBezTo>
                  <a:pt x="285" y="126"/>
                  <a:pt x="279" y="125"/>
                  <a:pt x="277" y="124"/>
                </a:cubicBezTo>
                <a:cubicBezTo>
                  <a:pt x="274" y="123"/>
                  <a:pt x="267" y="119"/>
                  <a:pt x="260" y="118"/>
                </a:cubicBezTo>
                <a:cubicBezTo>
                  <a:pt x="259" y="118"/>
                  <a:pt x="254" y="116"/>
                  <a:pt x="253" y="115"/>
                </a:cubicBezTo>
                <a:cubicBezTo>
                  <a:pt x="251" y="113"/>
                  <a:pt x="247" y="112"/>
                  <a:pt x="245" y="112"/>
                </a:cubicBezTo>
                <a:cubicBezTo>
                  <a:pt x="243" y="112"/>
                  <a:pt x="240" y="112"/>
                  <a:pt x="237" y="110"/>
                </a:cubicBezTo>
                <a:cubicBezTo>
                  <a:pt x="236" y="110"/>
                  <a:pt x="235" y="109"/>
                  <a:pt x="234" y="109"/>
                </a:cubicBezTo>
                <a:cubicBezTo>
                  <a:pt x="233" y="108"/>
                  <a:pt x="232" y="108"/>
                  <a:pt x="231" y="108"/>
                </a:cubicBezTo>
                <a:cubicBezTo>
                  <a:pt x="230" y="108"/>
                  <a:pt x="230" y="108"/>
                  <a:pt x="230" y="108"/>
                </a:cubicBezTo>
                <a:cubicBezTo>
                  <a:pt x="229" y="109"/>
                  <a:pt x="227" y="109"/>
                  <a:pt x="226" y="109"/>
                </a:cubicBezTo>
                <a:cubicBezTo>
                  <a:pt x="225" y="109"/>
                  <a:pt x="224" y="108"/>
                  <a:pt x="223" y="108"/>
                </a:cubicBezTo>
                <a:cubicBezTo>
                  <a:pt x="221" y="108"/>
                  <a:pt x="217" y="109"/>
                  <a:pt x="215" y="110"/>
                </a:cubicBezTo>
                <a:cubicBezTo>
                  <a:pt x="214" y="110"/>
                  <a:pt x="210" y="111"/>
                  <a:pt x="209" y="112"/>
                </a:cubicBezTo>
                <a:cubicBezTo>
                  <a:pt x="208" y="113"/>
                  <a:pt x="209" y="113"/>
                  <a:pt x="208" y="114"/>
                </a:cubicBezTo>
                <a:cubicBezTo>
                  <a:pt x="207" y="114"/>
                  <a:pt x="199" y="115"/>
                  <a:pt x="199" y="117"/>
                </a:cubicBezTo>
                <a:cubicBezTo>
                  <a:pt x="198" y="119"/>
                  <a:pt x="200" y="119"/>
                  <a:pt x="201" y="119"/>
                </a:cubicBezTo>
                <a:cubicBezTo>
                  <a:pt x="201" y="121"/>
                  <a:pt x="196" y="120"/>
                  <a:pt x="195" y="120"/>
                </a:cubicBezTo>
                <a:cubicBezTo>
                  <a:pt x="194" y="120"/>
                  <a:pt x="193" y="121"/>
                  <a:pt x="192" y="122"/>
                </a:cubicBezTo>
                <a:cubicBezTo>
                  <a:pt x="191" y="122"/>
                  <a:pt x="188" y="125"/>
                  <a:pt x="186" y="124"/>
                </a:cubicBezTo>
                <a:cubicBezTo>
                  <a:pt x="186" y="123"/>
                  <a:pt x="185" y="124"/>
                  <a:pt x="185" y="124"/>
                </a:cubicBezTo>
                <a:cubicBezTo>
                  <a:pt x="185" y="126"/>
                  <a:pt x="185" y="126"/>
                  <a:pt x="184" y="127"/>
                </a:cubicBezTo>
                <a:cubicBezTo>
                  <a:pt x="183" y="127"/>
                  <a:pt x="183" y="128"/>
                  <a:pt x="182" y="129"/>
                </a:cubicBezTo>
                <a:cubicBezTo>
                  <a:pt x="180" y="129"/>
                  <a:pt x="177" y="127"/>
                  <a:pt x="181" y="127"/>
                </a:cubicBezTo>
                <a:cubicBezTo>
                  <a:pt x="181" y="127"/>
                  <a:pt x="183" y="126"/>
                  <a:pt x="183" y="126"/>
                </a:cubicBezTo>
                <a:cubicBezTo>
                  <a:pt x="183" y="124"/>
                  <a:pt x="179" y="124"/>
                  <a:pt x="178" y="124"/>
                </a:cubicBezTo>
                <a:cubicBezTo>
                  <a:pt x="176" y="124"/>
                  <a:pt x="175" y="123"/>
                  <a:pt x="174" y="124"/>
                </a:cubicBezTo>
                <a:cubicBezTo>
                  <a:pt x="168" y="124"/>
                  <a:pt x="166" y="129"/>
                  <a:pt x="165" y="130"/>
                </a:cubicBezTo>
                <a:cubicBezTo>
                  <a:pt x="165" y="130"/>
                  <a:pt x="164" y="131"/>
                  <a:pt x="164" y="131"/>
                </a:cubicBezTo>
                <a:cubicBezTo>
                  <a:pt x="163" y="132"/>
                  <a:pt x="162" y="132"/>
                  <a:pt x="161" y="133"/>
                </a:cubicBezTo>
                <a:cubicBezTo>
                  <a:pt x="159" y="133"/>
                  <a:pt x="158" y="134"/>
                  <a:pt x="159" y="137"/>
                </a:cubicBezTo>
                <a:cubicBezTo>
                  <a:pt x="161" y="138"/>
                  <a:pt x="162" y="136"/>
                  <a:pt x="164" y="137"/>
                </a:cubicBezTo>
                <a:cubicBezTo>
                  <a:pt x="164" y="138"/>
                  <a:pt x="165" y="139"/>
                  <a:pt x="165" y="140"/>
                </a:cubicBezTo>
                <a:cubicBezTo>
                  <a:pt x="167" y="139"/>
                  <a:pt x="168" y="137"/>
                  <a:pt x="168" y="136"/>
                </a:cubicBezTo>
                <a:cubicBezTo>
                  <a:pt x="169" y="136"/>
                  <a:pt x="168" y="135"/>
                  <a:pt x="168" y="135"/>
                </a:cubicBezTo>
                <a:cubicBezTo>
                  <a:pt x="167" y="134"/>
                  <a:pt x="170" y="131"/>
                  <a:pt x="171" y="130"/>
                </a:cubicBezTo>
                <a:cubicBezTo>
                  <a:pt x="172" y="130"/>
                  <a:pt x="173" y="130"/>
                  <a:pt x="172" y="131"/>
                </a:cubicBezTo>
                <a:cubicBezTo>
                  <a:pt x="170" y="134"/>
                  <a:pt x="174" y="134"/>
                  <a:pt x="172" y="136"/>
                </a:cubicBezTo>
                <a:cubicBezTo>
                  <a:pt x="172" y="137"/>
                  <a:pt x="171" y="139"/>
                  <a:pt x="170" y="140"/>
                </a:cubicBezTo>
                <a:cubicBezTo>
                  <a:pt x="169" y="141"/>
                  <a:pt x="167" y="141"/>
                  <a:pt x="166" y="141"/>
                </a:cubicBezTo>
                <a:cubicBezTo>
                  <a:pt x="166" y="142"/>
                  <a:pt x="166" y="142"/>
                  <a:pt x="165" y="142"/>
                </a:cubicBezTo>
                <a:cubicBezTo>
                  <a:pt x="164" y="142"/>
                  <a:pt x="164" y="142"/>
                  <a:pt x="163" y="141"/>
                </a:cubicBezTo>
                <a:cubicBezTo>
                  <a:pt x="163" y="140"/>
                  <a:pt x="163" y="139"/>
                  <a:pt x="162" y="139"/>
                </a:cubicBezTo>
                <a:cubicBezTo>
                  <a:pt x="161" y="139"/>
                  <a:pt x="162" y="141"/>
                  <a:pt x="162" y="141"/>
                </a:cubicBezTo>
                <a:cubicBezTo>
                  <a:pt x="161" y="142"/>
                  <a:pt x="160" y="141"/>
                  <a:pt x="159" y="141"/>
                </a:cubicBezTo>
                <a:cubicBezTo>
                  <a:pt x="158" y="141"/>
                  <a:pt x="157" y="142"/>
                  <a:pt x="156" y="143"/>
                </a:cubicBezTo>
                <a:cubicBezTo>
                  <a:pt x="155" y="143"/>
                  <a:pt x="152" y="143"/>
                  <a:pt x="152" y="145"/>
                </a:cubicBezTo>
                <a:cubicBezTo>
                  <a:pt x="152" y="146"/>
                  <a:pt x="153" y="147"/>
                  <a:pt x="153" y="148"/>
                </a:cubicBezTo>
                <a:cubicBezTo>
                  <a:pt x="153" y="149"/>
                  <a:pt x="153" y="150"/>
                  <a:pt x="151" y="149"/>
                </a:cubicBezTo>
                <a:cubicBezTo>
                  <a:pt x="150" y="149"/>
                  <a:pt x="149" y="148"/>
                  <a:pt x="147" y="148"/>
                </a:cubicBezTo>
                <a:cubicBezTo>
                  <a:pt x="146" y="147"/>
                  <a:pt x="146" y="149"/>
                  <a:pt x="146" y="150"/>
                </a:cubicBezTo>
                <a:cubicBezTo>
                  <a:pt x="146" y="151"/>
                  <a:pt x="145" y="153"/>
                  <a:pt x="146" y="154"/>
                </a:cubicBezTo>
                <a:cubicBezTo>
                  <a:pt x="148" y="155"/>
                  <a:pt x="149" y="156"/>
                  <a:pt x="151" y="156"/>
                </a:cubicBezTo>
                <a:cubicBezTo>
                  <a:pt x="157" y="155"/>
                  <a:pt x="157" y="151"/>
                  <a:pt x="158" y="151"/>
                </a:cubicBezTo>
                <a:cubicBezTo>
                  <a:pt x="160" y="151"/>
                  <a:pt x="161" y="150"/>
                  <a:pt x="162" y="151"/>
                </a:cubicBezTo>
                <a:cubicBezTo>
                  <a:pt x="163" y="152"/>
                  <a:pt x="163" y="153"/>
                  <a:pt x="164" y="154"/>
                </a:cubicBezTo>
                <a:cubicBezTo>
                  <a:pt x="165" y="156"/>
                  <a:pt x="165" y="152"/>
                  <a:pt x="165" y="152"/>
                </a:cubicBezTo>
                <a:cubicBezTo>
                  <a:pt x="164" y="151"/>
                  <a:pt x="164" y="150"/>
                  <a:pt x="165" y="150"/>
                </a:cubicBezTo>
                <a:cubicBezTo>
                  <a:pt x="165" y="151"/>
                  <a:pt x="165" y="151"/>
                  <a:pt x="165" y="151"/>
                </a:cubicBezTo>
                <a:cubicBezTo>
                  <a:pt x="166" y="151"/>
                  <a:pt x="166" y="151"/>
                  <a:pt x="167" y="152"/>
                </a:cubicBezTo>
                <a:cubicBezTo>
                  <a:pt x="168" y="153"/>
                  <a:pt x="170" y="152"/>
                  <a:pt x="170" y="154"/>
                </a:cubicBezTo>
                <a:cubicBezTo>
                  <a:pt x="170" y="155"/>
                  <a:pt x="172" y="156"/>
                  <a:pt x="172" y="156"/>
                </a:cubicBezTo>
                <a:cubicBezTo>
                  <a:pt x="173" y="156"/>
                  <a:pt x="172" y="157"/>
                  <a:pt x="173" y="157"/>
                </a:cubicBezTo>
                <a:cubicBezTo>
                  <a:pt x="173" y="158"/>
                  <a:pt x="174" y="157"/>
                  <a:pt x="174" y="157"/>
                </a:cubicBezTo>
                <a:cubicBezTo>
                  <a:pt x="174" y="156"/>
                  <a:pt x="175" y="155"/>
                  <a:pt x="174" y="155"/>
                </a:cubicBezTo>
                <a:cubicBezTo>
                  <a:pt x="174" y="155"/>
                  <a:pt x="173" y="154"/>
                  <a:pt x="173" y="153"/>
                </a:cubicBezTo>
                <a:cubicBezTo>
                  <a:pt x="174" y="153"/>
                  <a:pt x="175" y="153"/>
                  <a:pt x="176" y="152"/>
                </a:cubicBezTo>
                <a:cubicBezTo>
                  <a:pt x="177" y="152"/>
                  <a:pt x="177" y="153"/>
                  <a:pt x="176" y="154"/>
                </a:cubicBezTo>
                <a:cubicBezTo>
                  <a:pt x="176" y="154"/>
                  <a:pt x="177" y="155"/>
                  <a:pt x="177" y="156"/>
                </a:cubicBezTo>
                <a:cubicBezTo>
                  <a:pt x="178" y="156"/>
                  <a:pt x="178" y="157"/>
                  <a:pt x="179" y="156"/>
                </a:cubicBezTo>
                <a:cubicBezTo>
                  <a:pt x="180" y="156"/>
                  <a:pt x="184" y="153"/>
                  <a:pt x="185" y="155"/>
                </a:cubicBezTo>
                <a:cubicBezTo>
                  <a:pt x="185" y="156"/>
                  <a:pt x="185" y="157"/>
                  <a:pt x="185" y="158"/>
                </a:cubicBezTo>
                <a:cubicBezTo>
                  <a:pt x="185" y="161"/>
                  <a:pt x="182" y="159"/>
                  <a:pt x="181" y="160"/>
                </a:cubicBezTo>
                <a:cubicBezTo>
                  <a:pt x="179" y="162"/>
                  <a:pt x="177" y="161"/>
                  <a:pt x="175" y="161"/>
                </a:cubicBezTo>
                <a:cubicBezTo>
                  <a:pt x="174" y="161"/>
                  <a:pt x="173" y="161"/>
                  <a:pt x="172" y="162"/>
                </a:cubicBezTo>
                <a:cubicBezTo>
                  <a:pt x="171" y="162"/>
                  <a:pt x="172" y="163"/>
                  <a:pt x="171" y="164"/>
                </a:cubicBezTo>
                <a:cubicBezTo>
                  <a:pt x="169" y="166"/>
                  <a:pt x="167" y="163"/>
                  <a:pt x="166" y="163"/>
                </a:cubicBezTo>
                <a:cubicBezTo>
                  <a:pt x="165" y="163"/>
                  <a:pt x="165" y="163"/>
                  <a:pt x="165" y="163"/>
                </a:cubicBezTo>
                <a:cubicBezTo>
                  <a:pt x="164" y="163"/>
                  <a:pt x="163" y="162"/>
                  <a:pt x="163" y="162"/>
                </a:cubicBezTo>
                <a:cubicBezTo>
                  <a:pt x="162" y="161"/>
                  <a:pt x="163" y="160"/>
                  <a:pt x="163" y="160"/>
                </a:cubicBezTo>
                <a:cubicBezTo>
                  <a:pt x="164" y="157"/>
                  <a:pt x="159" y="157"/>
                  <a:pt x="158" y="157"/>
                </a:cubicBezTo>
                <a:cubicBezTo>
                  <a:pt x="156" y="157"/>
                  <a:pt x="154" y="157"/>
                  <a:pt x="153" y="157"/>
                </a:cubicBezTo>
                <a:cubicBezTo>
                  <a:pt x="152" y="157"/>
                  <a:pt x="150" y="157"/>
                  <a:pt x="149" y="156"/>
                </a:cubicBezTo>
                <a:cubicBezTo>
                  <a:pt x="148" y="156"/>
                  <a:pt x="148" y="156"/>
                  <a:pt x="148" y="157"/>
                </a:cubicBezTo>
                <a:cubicBezTo>
                  <a:pt x="147" y="158"/>
                  <a:pt x="146" y="158"/>
                  <a:pt x="145" y="158"/>
                </a:cubicBezTo>
                <a:cubicBezTo>
                  <a:pt x="144" y="159"/>
                  <a:pt x="145" y="161"/>
                  <a:pt x="144" y="162"/>
                </a:cubicBezTo>
                <a:cubicBezTo>
                  <a:pt x="143" y="162"/>
                  <a:pt x="142" y="162"/>
                  <a:pt x="141" y="163"/>
                </a:cubicBezTo>
                <a:cubicBezTo>
                  <a:pt x="139" y="165"/>
                  <a:pt x="138" y="167"/>
                  <a:pt x="137" y="169"/>
                </a:cubicBezTo>
                <a:cubicBezTo>
                  <a:pt x="136" y="172"/>
                  <a:pt x="136" y="174"/>
                  <a:pt x="137" y="177"/>
                </a:cubicBezTo>
                <a:cubicBezTo>
                  <a:pt x="138" y="179"/>
                  <a:pt x="140" y="181"/>
                  <a:pt x="141" y="183"/>
                </a:cubicBezTo>
                <a:close/>
                <a:moveTo>
                  <a:pt x="267" y="189"/>
                </a:moveTo>
                <a:cubicBezTo>
                  <a:pt x="268" y="188"/>
                  <a:pt x="268" y="184"/>
                  <a:pt x="269" y="182"/>
                </a:cubicBezTo>
                <a:cubicBezTo>
                  <a:pt x="269" y="181"/>
                  <a:pt x="265" y="178"/>
                  <a:pt x="264" y="179"/>
                </a:cubicBezTo>
                <a:cubicBezTo>
                  <a:pt x="263" y="180"/>
                  <a:pt x="262" y="181"/>
                  <a:pt x="261" y="181"/>
                </a:cubicBezTo>
                <a:cubicBezTo>
                  <a:pt x="260" y="182"/>
                  <a:pt x="258" y="180"/>
                  <a:pt x="257" y="182"/>
                </a:cubicBezTo>
                <a:cubicBezTo>
                  <a:pt x="257" y="183"/>
                  <a:pt x="258" y="184"/>
                  <a:pt x="259" y="185"/>
                </a:cubicBezTo>
                <a:cubicBezTo>
                  <a:pt x="260" y="187"/>
                  <a:pt x="265" y="191"/>
                  <a:pt x="267" y="189"/>
                </a:cubicBezTo>
                <a:close/>
                <a:moveTo>
                  <a:pt x="152" y="138"/>
                </a:moveTo>
                <a:cubicBezTo>
                  <a:pt x="152" y="139"/>
                  <a:pt x="151" y="140"/>
                  <a:pt x="151" y="140"/>
                </a:cubicBezTo>
                <a:cubicBezTo>
                  <a:pt x="150" y="142"/>
                  <a:pt x="152" y="142"/>
                  <a:pt x="154" y="142"/>
                </a:cubicBezTo>
                <a:cubicBezTo>
                  <a:pt x="155" y="142"/>
                  <a:pt x="156" y="142"/>
                  <a:pt x="156" y="141"/>
                </a:cubicBezTo>
                <a:cubicBezTo>
                  <a:pt x="155" y="140"/>
                  <a:pt x="154" y="139"/>
                  <a:pt x="154" y="138"/>
                </a:cubicBezTo>
                <a:cubicBezTo>
                  <a:pt x="153" y="137"/>
                  <a:pt x="154" y="135"/>
                  <a:pt x="153" y="134"/>
                </a:cubicBezTo>
                <a:cubicBezTo>
                  <a:pt x="152" y="133"/>
                  <a:pt x="151" y="133"/>
                  <a:pt x="150" y="134"/>
                </a:cubicBezTo>
                <a:cubicBezTo>
                  <a:pt x="149" y="134"/>
                  <a:pt x="150" y="136"/>
                  <a:pt x="151" y="137"/>
                </a:cubicBezTo>
                <a:cubicBezTo>
                  <a:pt x="151" y="138"/>
                  <a:pt x="151" y="138"/>
                  <a:pt x="152" y="138"/>
                </a:cubicBezTo>
                <a:close/>
                <a:moveTo>
                  <a:pt x="250" y="181"/>
                </a:moveTo>
                <a:cubicBezTo>
                  <a:pt x="249" y="180"/>
                  <a:pt x="247" y="178"/>
                  <a:pt x="246" y="177"/>
                </a:cubicBezTo>
                <a:cubicBezTo>
                  <a:pt x="245" y="176"/>
                  <a:pt x="243" y="174"/>
                  <a:pt x="242" y="175"/>
                </a:cubicBezTo>
                <a:cubicBezTo>
                  <a:pt x="242" y="175"/>
                  <a:pt x="242" y="177"/>
                  <a:pt x="243" y="178"/>
                </a:cubicBezTo>
                <a:cubicBezTo>
                  <a:pt x="244" y="179"/>
                  <a:pt x="245" y="180"/>
                  <a:pt x="246" y="181"/>
                </a:cubicBezTo>
                <a:cubicBezTo>
                  <a:pt x="247" y="183"/>
                  <a:pt x="248" y="184"/>
                  <a:pt x="249" y="186"/>
                </a:cubicBezTo>
                <a:cubicBezTo>
                  <a:pt x="250" y="187"/>
                  <a:pt x="255" y="193"/>
                  <a:pt x="263" y="195"/>
                </a:cubicBezTo>
                <a:cubicBezTo>
                  <a:pt x="265" y="196"/>
                  <a:pt x="266" y="195"/>
                  <a:pt x="265" y="194"/>
                </a:cubicBezTo>
                <a:cubicBezTo>
                  <a:pt x="256" y="190"/>
                  <a:pt x="252" y="182"/>
                  <a:pt x="250" y="181"/>
                </a:cubicBezTo>
                <a:close/>
                <a:moveTo>
                  <a:pt x="193" y="120"/>
                </a:moveTo>
                <a:cubicBezTo>
                  <a:pt x="194" y="119"/>
                  <a:pt x="189" y="119"/>
                  <a:pt x="193" y="117"/>
                </a:cubicBezTo>
                <a:cubicBezTo>
                  <a:pt x="193" y="117"/>
                  <a:pt x="198" y="114"/>
                  <a:pt x="197" y="114"/>
                </a:cubicBezTo>
                <a:cubicBezTo>
                  <a:pt x="195" y="113"/>
                  <a:pt x="189" y="117"/>
                  <a:pt x="189" y="120"/>
                </a:cubicBezTo>
                <a:cubicBezTo>
                  <a:pt x="189" y="121"/>
                  <a:pt x="192" y="121"/>
                  <a:pt x="193" y="120"/>
                </a:cubicBezTo>
                <a:close/>
                <a:moveTo>
                  <a:pt x="279" y="189"/>
                </a:moveTo>
                <a:cubicBezTo>
                  <a:pt x="279" y="190"/>
                  <a:pt x="282" y="193"/>
                  <a:pt x="283" y="194"/>
                </a:cubicBezTo>
                <a:cubicBezTo>
                  <a:pt x="284" y="195"/>
                  <a:pt x="285" y="195"/>
                  <a:pt x="286" y="196"/>
                </a:cubicBezTo>
                <a:cubicBezTo>
                  <a:pt x="288" y="198"/>
                  <a:pt x="290" y="201"/>
                  <a:pt x="292" y="201"/>
                </a:cubicBezTo>
                <a:cubicBezTo>
                  <a:pt x="293" y="201"/>
                  <a:pt x="297" y="203"/>
                  <a:pt x="298" y="204"/>
                </a:cubicBezTo>
                <a:cubicBezTo>
                  <a:pt x="299" y="204"/>
                  <a:pt x="301" y="205"/>
                  <a:pt x="301" y="204"/>
                </a:cubicBezTo>
                <a:cubicBezTo>
                  <a:pt x="302" y="203"/>
                  <a:pt x="300" y="202"/>
                  <a:pt x="299" y="202"/>
                </a:cubicBezTo>
                <a:cubicBezTo>
                  <a:pt x="298" y="201"/>
                  <a:pt x="293" y="193"/>
                  <a:pt x="289" y="193"/>
                </a:cubicBezTo>
                <a:cubicBezTo>
                  <a:pt x="286" y="193"/>
                  <a:pt x="284" y="192"/>
                  <a:pt x="283" y="191"/>
                </a:cubicBezTo>
                <a:cubicBezTo>
                  <a:pt x="283" y="190"/>
                  <a:pt x="281" y="188"/>
                  <a:pt x="279" y="189"/>
                </a:cubicBezTo>
                <a:close/>
                <a:moveTo>
                  <a:pt x="165" y="123"/>
                </a:moveTo>
                <a:cubicBezTo>
                  <a:pt x="165" y="123"/>
                  <a:pt x="165" y="123"/>
                  <a:pt x="165" y="123"/>
                </a:cubicBezTo>
                <a:cubicBezTo>
                  <a:pt x="167" y="123"/>
                  <a:pt x="167" y="121"/>
                  <a:pt x="168" y="121"/>
                </a:cubicBezTo>
                <a:cubicBezTo>
                  <a:pt x="169" y="121"/>
                  <a:pt x="170" y="122"/>
                  <a:pt x="171" y="121"/>
                </a:cubicBezTo>
                <a:cubicBezTo>
                  <a:pt x="171" y="120"/>
                  <a:pt x="170" y="120"/>
                  <a:pt x="171" y="119"/>
                </a:cubicBezTo>
                <a:cubicBezTo>
                  <a:pt x="171" y="119"/>
                  <a:pt x="172" y="118"/>
                  <a:pt x="172" y="118"/>
                </a:cubicBezTo>
                <a:cubicBezTo>
                  <a:pt x="172" y="117"/>
                  <a:pt x="170" y="117"/>
                  <a:pt x="169" y="118"/>
                </a:cubicBezTo>
                <a:cubicBezTo>
                  <a:pt x="168" y="118"/>
                  <a:pt x="167" y="118"/>
                  <a:pt x="165" y="119"/>
                </a:cubicBezTo>
                <a:cubicBezTo>
                  <a:pt x="165" y="119"/>
                  <a:pt x="165" y="119"/>
                  <a:pt x="165" y="119"/>
                </a:cubicBezTo>
                <a:cubicBezTo>
                  <a:pt x="164" y="119"/>
                  <a:pt x="163" y="119"/>
                  <a:pt x="162" y="120"/>
                </a:cubicBezTo>
                <a:cubicBezTo>
                  <a:pt x="162" y="120"/>
                  <a:pt x="165" y="122"/>
                  <a:pt x="165" y="123"/>
                </a:cubicBezTo>
                <a:close/>
                <a:moveTo>
                  <a:pt x="144" y="128"/>
                </a:moveTo>
                <a:cubicBezTo>
                  <a:pt x="145" y="127"/>
                  <a:pt x="147" y="127"/>
                  <a:pt x="146" y="126"/>
                </a:cubicBezTo>
                <a:cubicBezTo>
                  <a:pt x="144" y="124"/>
                  <a:pt x="143" y="125"/>
                  <a:pt x="141" y="125"/>
                </a:cubicBezTo>
                <a:cubicBezTo>
                  <a:pt x="140" y="124"/>
                  <a:pt x="138" y="125"/>
                  <a:pt x="140" y="126"/>
                </a:cubicBezTo>
                <a:cubicBezTo>
                  <a:pt x="141" y="128"/>
                  <a:pt x="143" y="128"/>
                  <a:pt x="144" y="128"/>
                </a:cubicBezTo>
                <a:close/>
                <a:moveTo>
                  <a:pt x="270" y="250"/>
                </a:moveTo>
                <a:cubicBezTo>
                  <a:pt x="267" y="249"/>
                  <a:pt x="263" y="250"/>
                  <a:pt x="260" y="248"/>
                </a:cubicBezTo>
                <a:cubicBezTo>
                  <a:pt x="255" y="245"/>
                  <a:pt x="274" y="246"/>
                  <a:pt x="269" y="244"/>
                </a:cubicBezTo>
                <a:cubicBezTo>
                  <a:pt x="260" y="239"/>
                  <a:pt x="250" y="236"/>
                  <a:pt x="241" y="234"/>
                </a:cubicBezTo>
                <a:cubicBezTo>
                  <a:pt x="238" y="234"/>
                  <a:pt x="235" y="235"/>
                  <a:pt x="232" y="236"/>
                </a:cubicBezTo>
                <a:cubicBezTo>
                  <a:pt x="221" y="238"/>
                  <a:pt x="209" y="244"/>
                  <a:pt x="197" y="245"/>
                </a:cubicBezTo>
                <a:cubicBezTo>
                  <a:pt x="194" y="245"/>
                  <a:pt x="190" y="245"/>
                  <a:pt x="187" y="247"/>
                </a:cubicBezTo>
                <a:cubicBezTo>
                  <a:pt x="186" y="247"/>
                  <a:pt x="185" y="249"/>
                  <a:pt x="183" y="250"/>
                </a:cubicBezTo>
                <a:cubicBezTo>
                  <a:pt x="179" y="253"/>
                  <a:pt x="171" y="253"/>
                  <a:pt x="166" y="254"/>
                </a:cubicBezTo>
                <a:cubicBezTo>
                  <a:pt x="165" y="254"/>
                  <a:pt x="165" y="254"/>
                  <a:pt x="165" y="254"/>
                </a:cubicBezTo>
                <a:cubicBezTo>
                  <a:pt x="159" y="253"/>
                  <a:pt x="152" y="252"/>
                  <a:pt x="146" y="251"/>
                </a:cubicBezTo>
                <a:cubicBezTo>
                  <a:pt x="141" y="249"/>
                  <a:pt x="137" y="251"/>
                  <a:pt x="133" y="252"/>
                </a:cubicBezTo>
                <a:cubicBezTo>
                  <a:pt x="126" y="252"/>
                  <a:pt x="110" y="249"/>
                  <a:pt x="106" y="242"/>
                </a:cubicBezTo>
                <a:cubicBezTo>
                  <a:pt x="105" y="240"/>
                  <a:pt x="104" y="240"/>
                  <a:pt x="103" y="237"/>
                </a:cubicBezTo>
                <a:cubicBezTo>
                  <a:pt x="102" y="236"/>
                  <a:pt x="99" y="238"/>
                  <a:pt x="101" y="242"/>
                </a:cubicBezTo>
                <a:cubicBezTo>
                  <a:pt x="102" y="245"/>
                  <a:pt x="94" y="242"/>
                  <a:pt x="89" y="241"/>
                </a:cubicBezTo>
                <a:cubicBezTo>
                  <a:pt x="86" y="241"/>
                  <a:pt x="83" y="241"/>
                  <a:pt x="81" y="241"/>
                </a:cubicBezTo>
                <a:cubicBezTo>
                  <a:pt x="73" y="243"/>
                  <a:pt x="65" y="246"/>
                  <a:pt x="57" y="247"/>
                </a:cubicBezTo>
                <a:cubicBezTo>
                  <a:pt x="54" y="248"/>
                  <a:pt x="50" y="253"/>
                  <a:pt x="47" y="254"/>
                </a:cubicBezTo>
                <a:cubicBezTo>
                  <a:pt x="42" y="255"/>
                  <a:pt x="39" y="259"/>
                  <a:pt x="35" y="262"/>
                </a:cubicBezTo>
                <a:cubicBezTo>
                  <a:pt x="38" y="261"/>
                  <a:pt x="41" y="261"/>
                  <a:pt x="44" y="260"/>
                </a:cubicBezTo>
                <a:cubicBezTo>
                  <a:pt x="59" y="257"/>
                  <a:pt x="74" y="254"/>
                  <a:pt x="88" y="251"/>
                </a:cubicBezTo>
                <a:cubicBezTo>
                  <a:pt x="88" y="251"/>
                  <a:pt x="88" y="251"/>
                  <a:pt x="88" y="251"/>
                </a:cubicBezTo>
                <a:cubicBezTo>
                  <a:pt x="118" y="257"/>
                  <a:pt x="134" y="261"/>
                  <a:pt x="165" y="268"/>
                </a:cubicBezTo>
                <a:cubicBezTo>
                  <a:pt x="165" y="268"/>
                  <a:pt x="165" y="268"/>
                  <a:pt x="165" y="268"/>
                </a:cubicBezTo>
                <a:cubicBezTo>
                  <a:pt x="191" y="262"/>
                  <a:pt x="217" y="256"/>
                  <a:pt x="243" y="251"/>
                </a:cubicBezTo>
                <a:cubicBezTo>
                  <a:pt x="255" y="253"/>
                  <a:pt x="268" y="256"/>
                  <a:pt x="281" y="259"/>
                </a:cubicBezTo>
                <a:cubicBezTo>
                  <a:pt x="280" y="256"/>
                  <a:pt x="273" y="251"/>
                  <a:pt x="270" y="250"/>
                </a:cubicBezTo>
                <a:close/>
                <a:moveTo>
                  <a:pt x="273" y="182"/>
                </a:moveTo>
                <a:cubicBezTo>
                  <a:pt x="274" y="182"/>
                  <a:pt x="277" y="179"/>
                  <a:pt x="277" y="178"/>
                </a:cubicBezTo>
                <a:cubicBezTo>
                  <a:pt x="276" y="177"/>
                  <a:pt x="271" y="174"/>
                  <a:pt x="270" y="173"/>
                </a:cubicBezTo>
                <a:cubicBezTo>
                  <a:pt x="270" y="173"/>
                  <a:pt x="269" y="173"/>
                  <a:pt x="268" y="172"/>
                </a:cubicBezTo>
                <a:cubicBezTo>
                  <a:pt x="267" y="170"/>
                  <a:pt x="269" y="169"/>
                  <a:pt x="267" y="167"/>
                </a:cubicBezTo>
                <a:cubicBezTo>
                  <a:pt x="266" y="167"/>
                  <a:pt x="266" y="170"/>
                  <a:pt x="266" y="173"/>
                </a:cubicBezTo>
                <a:cubicBezTo>
                  <a:pt x="267" y="177"/>
                  <a:pt x="272" y="182"/>
                  <a:pt x="273" y="182"/>
                </a:cubicBezTo>
                <a:close/>
                <a:moveTo>
                  <a:pt x="293" y="223"/>
                </a:moveTo>
                <a:cubicBezTo>
                  <a:pt x="295" y="222"/>
                  <a:pt x="297" y="220"/>
                  <a:pt x="296" y="216"/>
                </a:cubicBezTo>
                <a:cubicBezTo>
                  <a:pt x="295" y="214"/>
                  <a:pt x="292" y="211"/>
                  <a:pt x="291" y="209"/>
                </a:cubicBezTo>
                <a:cubicBezTo>
                  <a:pt x="290" y="208"/>
                  <a:pt x="291" y="205"/>
                  <a:pt x="287" y="201"/>
                </a:cubicBezTo>
                <a:cubicBezTo>
                  <a:pt x="286" y="198"/>
                  <a:pt x="286" y="203"/>
                  <a:pt x="286" y="203"/>
                </a:cubicBezTo>
                <a:cubicBezTo>
                  <a:pt x="286" y="205"/>
                  <a:pt x="286" y="208"/>
                  <a:pt x="283" y="206"/>
                </a:cubicBezTo>
                <a:cubicBezTo>
                  <a:pt x="282" y="205"/>
                  <a:pt x="281" y="201"/>
                  <a:pt x="279" y="200"/>
                </a:cubicBezTo>
                <a:cubicBezTo>
                  <a:pt x="278" y="199"/>
                  <a:pt x="276" y="198"/>
                  <a:pt x="275" y="199"/>
                </a:cubicBezTo>
                <a:cubicBezTo>
                  <a:pt x="275" y="200"/>
                  <a:pt x="275" y="202"/>
                  <a:pt x="273" y="201"/>
                </a:cubicBezTo>
                <a:cubicBezTo>
                  <a:pt x="272" y="201"/>
                  <a:pt x="272" y="200"/>
                  <a:pt x="270" y="200"/>
                </a:cubicBezTo>
                <a:cubicBezTo>
                  <a:pt x="269" y="200"/>
                  <a:pt x="263" y="202"/>
                  <a:pt x="259" y="207"/>
                </a:cubicBezTo>
                <a:cubicBezTo>
                  <a:pt x="256" y="210"/>
                  <a:pt x="256" y="216"/>
                  <a:pt x="257" y="217"/>
                </a:cubicBezTo>
                <a:cubicBezTo>
                  <a:pt x="257" y="218"/>
                  <a:pt x="259" y="218"/>
                  <a:pt x="259" y="218"/>
                </a:cubicBezTo>
                <a:cubicBezTo>
                  <a:pt x="261" y="218"/>
                  <a:pt x="262" y="218"/>
                  <a:pt x="264" y="218"/>
                </a:cubicBezTo>
                <a:cubicBezTo>
                  <a:pt x="266" y="218"/>
                  <a:pt x="267" y="216"/>
                  <a:pt x="270" y="217"/>
                </a:cubicBezTo>
                <a:cubicBezTo>
                  <a:pt x="272" y="217"/>
                  <a:pt x="273" y="218"/>
                  <a:pt x="274" y="218"/>
                </a:cubicBezTo>
                <a:cubicBezTo>
                  <a:pt x="276" y="219"/>
                  <a:pt x="282" y="227"/>
                  <a:pt x="283" y="227"/>
                </a:cubicBezTo>
                <a:cubicBezTo>
                  <a:pt x="284" y="226"/>
                  <a:pt x="285" y="228"/>
                  <a:pt x="286" y="228"/>
                </a:cubicBezTo>
                <a:cubicBezTo>
                  <a:pt x="288" y="227"/>
                  <a:pt x="289" y="228"/>
                  <a:pt x="290" y="227"/>
                </a:cubicBezTo>
                <a:cubicBezTo>
                  <a:pt x="291" y="225"/>
                  <a:pt x="291" y="224"/>
                  <a:pt x="293" y="223"/>
                </a:cubicBezTo>
                <a:close/>
                <a:moveTo>
                  <a:pt x="342" y="290"/>
                </a:moveTo>
                <a:cubicBezTo>
                  <a:pt x="342" y="290"/>
                  <a:pt x="277" y="277"/>
                  <a:pt x="248" y="270"/>
                </a:cubicBezTo>
                <a:cubicBezTo>
                  <a:pt x="220" y="277"/>
                  <a:pt x="171" y="287"/>
                  <a:pt x="171" y="287"/>
                </a:cubicBezTo>
                <a:cubicBezTo>
                  <a:pt x="171" y="287"/>
                  <a:pt x="122" y="277"/>
                  <a:pt x="93" y="270"/>
                </a:cubicBezTo>
                <a:cubicBezTo>
                  <a:pt x="64" y="277"/>
                  <a:pt x="0" y="290"/>
                  <a:pt x="0" y="290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18" y="85"/>
                  <a:pt x="13" y="72"/>
                  <a:pt x="13" y="56"/>
                </a:cubicBezTo>
                <a:cubicBezTo>
                  <a:pt x="13" y="25"/>
                  <a:pt x="38" y="0"/>
                  <a:pt x="69" y="0"/>
                </a:cubicBezTo>
                <a:cubicBezTo>
                  <a:pt x="100" y="0"/>
                  <a:pt x="125" y="25"/>
                  <a:pt x="125" y="56"/>
                </a:cubicBezTo>
                <a:cubicBezTo>
                  <a:pt x="125" y="66"/>
                  <a:pt x="123" y="75"/>
                  <a:pt x="118" y="84"/>
                </a:cubicBezTo>
                <a:cubicBezTo>
                  <a:pt x="132" y="88"/>
                  <a:pt x="155" y="94"/>
                  <a:pt x="171" y="98"/>
                </a:cubicBezTo>
                <a:cubicBezTo>
                  <a:pt x="195" y="92"/>
                  <a:pt x="235" y="81"/>
                  <a:pt x="235" y="81"/>
                </a:cubicBezTo>
                <a:cubicBezTo>
                  <a:pt x="312" y="101"/>
                  <a:pt x="312" y="101"/>
                  <a:pt x="312" y="101"/>
                </a:cubicBezTo>
                <a:lnTo>
                  <a:pt x="342" y="290"/>
                </a:lnTo>
                <a:close/>
                <a:moveTo>
                  <a:pt x="69" y="127"/>
                </a:moveTo>
                <a:cubicBezTo>
                  <a:pt x="101" y="93"/>
                  <a:pt x="114" y="78"/>
                  <a:pt x="114" y="56"/>
                </a:cubicBezTo>
                <a:cubicBezTo>
                  <a:pt x="114" y="32"/>
                  <a:pt x="94" y="11"/>
                  <a:pt x="69" y="11"/>
                </a:cubicBezTo>
                <a:cubicBezTo>
                  <a:pt x="44" y="11"/>
                  <a:pt x="24" y="32"/>
                  <a:pt x="24" y="56"/>
                </a:cubicBezTo>
                <a:cubicBezTo>
                  <a:pt x="24" y="78"/>
                  <a:pt x="37" y="93"/>
                  <a:pt x="69" y="127"/>
                </a:cubicBezTo>
                <a:close/>
                <a:moveTo>
                  <a:pt x="328" y="276"/>
                </a:moveTo>
                <a:cubicBezTo>
                  <a:pt x="319" y="220"/>
                  <a:pt x="311" y="165"/>
                  <a:pt x="302" y="110"/>
                </a:cubicBezTo>
                <a:cubicBezTo>
                  <a:pt x="275" y="103"/>
                  <a:pt x="261" y="100"/>
                  <a:pt x="235" y="93"/>
                </a:cubicBezTo>
                <a:cubicBezTo>
                  <a:pt x="210" y="100"/>
                  <a:pt x="197" y="103"/>
                  <a:pt x="171" y="110"/>
                </a:cubicBezTo>
                <a:cubicBezTo>
                  <a:pt x="147" y="103"/>
                  <a:pt x="134" y="100"/>
                  <a:pt x="112" y="94"/>
                </a:cubicBezTo>
                <a:cubicBezTo>
                  <a:pt x="110" y="97"/>
                  <a:pt x="108" y="99"/>
                  <a:pt x="106" y="102"/>
                </a:cubicBezTo>
                <a:cubicBezTo>
                  <a:pt x="107" y="102"/>
                  <a:pt x="107" y="102"/>
                  <a:pt x="108" y="102"/>
                </a:cubicBezTo>
                <a:cubicBezTo>
                  <a:pt x="112" y="102"/>
                  <a:pt x="114" y="105"/>
                  <a:pt x="117" y="106"/>
                </a:cubicBezTo>
                <a:cubicBezTo>
                  <a:pt x="128" y="109"/>
                  <a:pt x="134" y="105"/>
                  <a:pt x="145" y="113"/>
                </a:cubicBezTo>
                <a:cubicBezTo>
                  <a:pt x="147" y="114"/>
                  <a:pt x="147" y="116"/>
                  <a:pt x="147" y="116"/>
                </a:cubicBezTo>
                <a:cubicBezTo>
                  <a:pt x="144" y="118"/>
                  <a:pt x="142" y="122"/>
                  <a:pt x="138" y="123"/>
                </a:cubicBezTo>
                <a:cubicBezTo>
                  <a:pt x="134" y="123"/>
                  <a:pt x="128" y="128"/>
                  <a:pt x="125" y="130"/>
                </a:cubicBezTo>
                <a:cubicBezTo>
                  <a:pt x="123" y="131"/>
                  <a:pt x="122" y="132"/>
                  <a:pt x="120" y="130"/>
                </a:cubicBezTo>
                <a:cubicBezTo>
                  <a:pt x="119" y="128"/>
                  <a:pt x="120" y="120"/>
                  <a:pt x="120" y="118"/>
                </a:cubicBezTo>
                <a:cubicBezTo>
                  <a:pt x="121" y="116"/>
                  <a:pt x="123" y="113"/>
                  <a:pt x="120" y="112"/>
                </a:cubicBezTo>
                <a:cubicBezTo>
                  <a:pt x="119" y="111"/>
                  <a:pt x="117" y="111"/>
                  <a:pt x="116" y="110"/>
                </a:cubicBezTo>
                <a:cubicBezTo>
                  <a:pt x="115" y="109"/>
                  <a:pt x="113" y="108"/>
                  <a:pt x="113" y="108"/>
                </a:cubicBezTo>
                <a:cubicBezTo>
                  <a:pt x="112" y="108"/>
                  <a:pt x="108" y="109"/>
                  <a:pt x="109" y="111"/>
                </a:cubicBezTo>
                <a:cubicBezTo>
                  <a:pt x="109" y="112"/>
                  <a:pt x="113" y="113"/>
                  <a:pt x="112" y="115"/>
                </a:cubicBezTo>
                <a:cubicBezTo>
                  <a:pt x="112" y="117"/>
                  <a:pt x="115" y="117"/>
                  <a:pt x="114" y="118"/>
                </a:cubicBezTo>
                <a:cubicBezTo>
                  <a:pt x="113" y="121"/>
                  <a:pt x="112" y="117"/>
                  <a:pt x="111" y="119"/>
                </a:cubicBezTo>
                <a:cubicBezTo>
                  <a:pt x="111" y="120"/>
                  <a:pt x="110" y="120"/>
                  <a:pt x="110" y="120"/>
                </a:cubicBezTo>
                <a:cubicBezTo>
                  <a:pt x="108" y="121"/>
                  <a:pt x="107" y="119"/>
                  <a:pt x="106" y="118"/>
                </a:cubicBezTo>
                <a:cubicBezTo>
                  <a:pt x="106" y="118"/>
                  <a:pt x="103" y="116"/>
                  <a:pt x="104" y="116"/>
                </a:cubicBezTo>
                <a:cubicBezTo>
                  <a:pt x="105" y="116"/>
                  <a:pt x="106" y="116"/>
                  <a:pt x="106" y="114"/>
                </a:cubicBezTo>
                <a:cubicBezTo>
                  <a:pt x="104" y="109"/>
                  <a:pt x="100" y="117"/>
                  <a:pt x="99" y="117"/>
                </a:cubicBezTo>
                <a:cubicBezTo>
                  <a:pt x="99" y="117"/>
                  <a:pt x="91" y="120"/>
                  <a:pt x="90" y="121"/>
                </a:cubicBezTo>
                <a:cubicBezTo>
                  <a:pt x="90" y="121"/>
                  <a:pt x="90" y="121"/>
                  <a:pt x="90" y="121"/>
                </a:cubicBezTo>
                <a:cubicBezTo>
                  <a:pt x="89" y="122"/>
                  <a:pt x="88" y="123"/>
                  <a:pt x="87" y="124"/>
                </a:cubicBezTo>
                <a:cubicBezTo>
                  <a:pt x="87" y="124"/>
                  <a:pt x="88" y="125"/>
                  <a:pt x="88" y="125"/>
                </a:cubicBezTo>
                <a:cubicBezTo>
                  <a:pt x="92" y="127"/>
                  <a:pt x="99" y="120"/>
                  <a:pt x="99" y="120"/>
                </a:cubicBezTo>
                <a:cubicBezTo>
                  <a:pt x="99" y="119"/>
                  <a:pt x="100" y="119"/>
                  <a:pt x="100" y="118"/>
                </a:cubicBezTo>
                <a:cubicBezTo>
                  <a:pt x="101" y="117"/>
                  <a:pt x="103" y="118"/>
                  <a:pt x="104" y="119"/>
                </a:cubicBezTo>
                <a:cubicBezTo>
                  <a:pt x="105" y="120"/>
                  <a:pt x="105" y="120"/>
                  <a:pt x="105" y="122"/>
                </a:cubicBezTo>
                <a:cubicBezTo>
                  <a:pt x="105" y="123"/>
                  <a:pt x="107" y="121"/>
                  <a:pt x="108" y="121"/>
                </a:cubicBezTo>
                <a:cubicBezTo>
                  <a:pt x="114" y="126"/>
                  <a:pt x="111" y="134"/>
                  <a:pt x="112" y="136"/>
                </a:cubicBezTo>
                <a:cubicBezTo>
                  <a:pt x="112" y="138"/>
                  <a:pt x="111" y="138"/>
                  <a:pt x="109" y="137"/>
                </a:cubicBezTo>
                <a:cubicBezTo>
                  <a:pt x="104" y="134"/>
                  <a:pt x="92" y="134"/>
                  <a:pt x="82" y="151"/>
                </a:cubicBezTo>
                <a:cubicBezTo>
                  <a:pt x="80" y="153"/>
                  <a:pt x="81" y="154"/>
                  <a:pt x="81" y="156"/>
                </a:cubicBezTo>
                <a:cubicBezTo>
                  <a:pt x="81" y="157"/>
                  <a:pt x="79" y="159"/>
                  <a:pt x="78" y="157"/>
                </a:cubicBezTo>
                <a:cubicBezTo>
                  <a:pt x="77" y="156"/>
                  <a:pt x="78" y="154"/>
                  <a:pt x="75" y="155"/>
                </a:cubicBezTo>
                <a:cubicBezTo>
                  <a:pt x="74" y="155"/>
                  <a:pt x="72" y="155"/>
                  <a:pt x="70" y="156"/>
                </a:cubicBezTo>
                <a:cubicBezTo>
                  <a:pt x="67" y="157"/>
                  <a:pt x="65" y="159"/>
                  <a:pt x="64" y="162"/>
                </a:cubicBezTo>
                <a:cubicBezTo>
                  <a:pt x="64" y="163"/>
                  <a:pt x="67" y="166"/>
                  <a:pt x="69" y="166"/>
                </a:cubicBezTo>
                <a:cubicBezTo>
                  <a:pt x="75" y="166"/>
                  <a:pt x="75" y="171"/>
                  <a:pt x="75" y="173"/>
                </a:cubicBezTo>
                <a:cubicBezTo>
                  <a:pt x="76" y="179"/>
                  <a:pt x="73" y="181"/>
                  <a:pt x="70" y="176"/>
                </a:cubicBezTo>
                <a:cubicBezTo>
                  <a:pt x="69" y="174"/>
                  <a:pt x="66" y="174"/>
                  <a:pt x="64" y="173"/>
                </a:cubicBezTo>
                <a:cubicBezTo>
                  <a:pt x="62" y="172"/>
                  <a:pt x="46" y="168"/>
                  <a:pt x="46" y="156"/>
                </a:cubicBezTo>
                <a:cubicBezTo>
                  <a:pt x="46" y="152"/>
                  <a:pt x="49" y="147"/>
                  <a:pt x="51" y="145"/>
                </a:cubicBezTo>
                <a:cubicBezTo>
                  <a:pt x="54" y="142"/>
                  <a:pt x="54" y="135"/>
                  <a:pt x="54" y="134"/>
                </a:cubicBezTo>
                <a:cubicBezTo>
                  <a:pt x="53" y="132"/>
                  <a:pt x="52" y="131"/>
                  <a:pt x="50" y="131"/>
                </a:cubicBezTo>
                <a:cubicBezTo>
                  <a:pt x="47" y="132"/>
                  <a:pt x="44" y="134"/>
                  <a:pt x="40" y="135"/>
                </a:cubicBezTo>
                <a:cubicBezTo>
                  <a:pt x="39" y="135"/>
                  <a:pt x="35" y="136"/>
                  <a:pt x="36" y="134"/>
                </a:cubicBezTo>
                <a:cubicBezTo>
                  <a:pt x="36" y="133"/>
                  <a:pt x="38" y="127"/>
                  <a:pt x="48" y="122"/>
                </a:cubicBezTo>
                <a:cubicBezTo>
                  <a:pt x="45" y="118"/>
                  <a:pt x="42" y="115"/>
                  <a:pt x="39" y="111"/>
                </a:cubicBezTo>
                <a:cubicBezTo>
                  <a:pt x="31" y="166"/>
                  <a:pt x="22" y="221"/>
                  <a:pt x="13" y="276"/>
                </a:cubicBezTo>
                <a:cubicBezTo>
                  <a:pt x="46" y="269"/>
                  <a:pt x="62" y="265"/>
                  <a:pt x="93" y="259"/>
                </a:cubicBezTo>
                <a:cubicBezTo>
                  <a:pt x="124" y="265"/>
                  <a:pt x="139" y="269"/>
                  <a:pt x="171" y="276"/>
                </a:cubicBezTo>
                <a:cubicBezTo>
                  <a:pt x="202" y="269"/>
                  <a:pt x="218" y="265"/>
                  <a:pt x="248" y="259"/>
                </a:cubicBezTo>
                <a:cubicBezTo>
                  <a:pt x="280" y="265"/>
                  <a:pt x="296" y="269"/>
                  <a:pt x="328" y="276"/>
                </a:cubicBezTo>
                <a:close/>
                <a:moveTo>
                  <a:pt x="304" y="230"/>
                </a:moveTo>
                <a:cubicBezTo>
                  <a:pt x="301" y="231"/>
                  <a:pt x="297" y="240"/>
                  <a:pt x="293" y="240"/>
                </a:cubicBezTo>
                <a:cubicBezTo>
                  <a:pt x="292" y="241"/>
                  <a:pt x="290" y="241"/>
                  <a:pt x="290" y="242"/>
                </a:cubicBezTo>
                <a:cubicBezTo>
                  <a:pt x="289" y="243"/>
                  <a:pt x="291" y="243"/>
                  <a:pt x="292" y="243"/>
                </a:cubicBezTo>
                <a:cubicBezTo>
                  <a:pt x="295" y="244"/>
                  <a:pt x="296" y="243"/>
                  <a:pt x="298" y="242"/>
                </a:cubicBezTo>
                <a:cubicBezTo>
                  <a:pt x="299" y="242"/>
                  <a:pt x="301" y="241"/>
                  <a:pt x="301" y="240"/>
                </a:cubicBezTo>
                <a:cubicBezTo>
                  <a:pt x="309" y="235"/>
                  <a:pt x="306" y="230"/>
                  <a:pt x="304" y="230"/>
                </a:cubicBezTo>
                <a:close/>
                <a:moveTo>
                  <a:pt x="81" y="199"/>
                </a:moveTo>
                <a:cubicBezTo>
                  <a:pt x="84" y="200"/>
                  <a:pt x="85" y="201"/>
                  <a:pt x="85" y="203"/>
                </a:cubicBezTo>
                <a:cubicBezTo>
                  <a:pt x="85" y="205"/>
                  <a:pt x="81" y="215"/>
                  <a:pt x="84" y="221"/>
                </a:cubicBezTo>
                <a:cubicBezTo>
                  <a:pt x="85" y="222"/>
                  <a:pt x="88" y="229"/>
                  <a:pt x="90" y="230"/>
                </a:cubicBezTo>
                <a:cubicBezTo>
                  <a:pt x="91" y="230"/>
                  <a:pt x="91" y="231"/>
                  <a:pt x="92" y="231"/>
                </a:cubicBezTo>
                <a:cubicBezTo>
                  <a:pt x="93" y="233"/>
                  <a:pt x="95" y="233"/>
                  <a:pt x="96" y="232"/>
                </a:cubicBezTo>
                <a:cubicBezTo>
                  <a:pt x="98" y="230"/>
                  <a:pt x="94" y="227"/>
                  <a:pt x="95" y="226"/>
                </a:cubicBezTo>
                <a:cubicBezTo>
                  <a:pt x="97" y="223"/>
                  <a:pt x="94" y="220"/>
                  <a:pt x="99" y="217"/>
                </a:cubicBezTo>
                <a:cubicBezTo>
                  <a:pt x="100" y="217"/>
                  <a:pt x="99" y="215"/>
                  <a:pt x="100" y="214"/>
                </a:cubicBezTo>
                <a:cubicBezTo>
                  <a:pt x="101" y="214"/>
                  <a:pt x="102" y="214"/>
                  <a:pt x="103" y="213"/>
                </a:cubicBezTo>
                <a:cubicBezTo>
                  <a:pt x="104" y="212"/>
                  <a:pt x="107" y="206"/>
                  <a:pt x="109" y="206"/>
                </a:cubicBezTo>
                <a:cubicBezTo>
                  <a:pt x="111" y="206"/>
                  <a:pt x="123" y="194"/>
                  <a:pt x="119" y="189"/>
                </a:cubicBezTo>
                <a:cubicBezTo>
                  <a:pt x="117" y="187"/>
                  <a:pt x="104" y="180"/>
                  <a:pt x="103" y="178"/>
                </a:cubicBezTo>
                <a:cubicBezTo>
                  <a:pt x="103" y="177"/>
                  <a:pt x="103" y="175"/>
                  <a:pt x="101" y="174"/>
                </a:cubicBezTo>
                <a:cubicBezTo>
                  <a:pt x="101" y="174"/>
                  <a:pt x="96" y="170"/>
                  <a:pt x="95" y="169"/>
                </a:cubicBezTo>
                <a:cubicBezTo>
                  <a:pt x="95" y="168"/>
                  <a:pt x="88" y="166"/>
                  <a:pt x="82" y="171"/>
                </a:cubicBezTo>
                <a:cubicBezTo>
                  <a:pt x="81" y="171"/>
                  <a:pt x="77" y="180"/>
                  <a:pt x="76" y="182"/>
                </a:cubicBezTo>
                <a:cubicBezTo>
                  <a:pt x="74" y="184"/>
                  <a:pt x="73" y="187"/>
                  <a:pt x="73" y="189"/>
                </a:cubicBezTo>
                <a:cubicBezTo>
                  <a:pt x="73" y="192"/>
                  <a:pt x="75" y="193"/>
                  <a:pt x="76" y="195"/>
                </a:cubicBezTo>
                <a:cubicBezTo>
                  <a:pt x="78" y="197"/>
                  <a:pt x="78" y="199"/>
                  <a:pt x="81" y="199"/>
                </a:cubicBezTo>
                <a:close/>
                <a:moveTo>
                  <a:pt x="271" y="142"/>
                </a:moveTo>
                <a:cubicBezTo>
                  <a:pt x="271" y="142"/>
                  <a:pt x="273" y="142"/>
                  <a:pt x="272" y="141"/>
                </a:cubicBezTo>
                <a:cubicBezTo>
                  <a:pt x="272" y="141"/>
                  <a:pt x="271" y="140"/>
                  <a:pt x="270" y="140"/>
                </a:cubicBezTo>
                <a:cubicBezTo>
                  <a:pt x="270" y="138"/>
                  <a:pt x="271" y="138"/>
                  <a:pt x="269" y="137"/>
                </a:cubicBezTo>
                <a:cubicBezTo>
                  <a:pt x="269" y="136"/>
                  <a:pt x="268" y="135"/>
                  <a:pt x="267" y="134"/>
                </a:cubicBezTo>
                <a:cubicBezTo>
                  <a:pt x="267" y="134"/>
                  <a:pt x="265" y="132"/>
                  <a:pt x="264" y="133"/>
                </a:cubicBezTo>
                <a:cubicBezTo>
                  <a:pt x="264" y="133"/>
                  <a:pt x="267" y="136"/>
                  <a:pt x="267" y="137"/>
                </a:cubicBezTo>
                <a:cubicBezTo>
                  <a:pt x="268" y="138"/>
                  <a:pt x="268" y="139"/>
                  <a:pt x="269" y="140"/>
                </a:cubicBezTo>
                <a:cubicBezTo>
                  <a:pt x="269" y="140"/>
                  <a:pt x="270" y="142"/>
                  <a:pt x="271" y="142"/>
                </a:cubicBezTo>
                <a:close/>
                <a:moveTo>
                  <a:pt x="276" y="152"/>
                </a:moveTo>
                <a:cubicBezTo>
                  <a:pt x="276" y="151"/>
                  <a:pt x="277" y="150"/>
                  <a:pt x="276" y="149"/>
                </a:cubicBezTo>
                <a:cubicBezTo>
                  <a:pt x="276" y="149"/>
                  <a:pt x="275" y="148"/>
                  <a:pt x="274" y="147"/>
                </a:cubicBezTo>
                <a:cubicBezTo>
                  <a:pt x="274" y="146"/>
                  <a:pt x="276" y="147"/>
                  <a:pt x="276" y="147"/>
                </a:cubicBezTo>
                <a:cubicBezTo>
                  <a:pt x="276" y="146"/>
                  <a:pt x="276" y="145"/>
                  <a:pt x="275" y="145"/>
                </a:cubicBezTo>
                <a:cubicBezTo>
                  <a:pt x="274" y="145"/>
                  <a:pt x="273" y="144"/>
                  <a:pt x="272" y="143"/>
                </a:cubicBezTo>
                <a:cubicBezTo>
                  <a:pt x="270" y="142"/>
                  <a:pt x="271" y="145"/>
                  <a:pt x="273" y="147"/>
                </a:cubicBezTo>
                <a:cubicBezTo>
                  <a:pt x="273" y="148"/>
                  <a:pt x="274" y="149"/>
                  <a:pt x="274" y="150"/>
                </a:cubicBezTo>
                <a:cubicBezTo>
                  <a:pt x="274" y="152"/>
                  <a:pt x="266" y="153"/>
                  <a:pt x="270" y="156"/>
                </a:cubicBezTo>
                <a:cubicBezTo>
                  <a:pt x="271" y="157"/>
                  <a:pt x="271" y="156"/>
                  <a:pt x="271" y="156"/>
                </a:cubicBezTo>
                <a:cubicBezTo>
                  <a:pt x="272" y="155"/>
                  <a:pt x="273" y="155"/>
                  <a:pt x="274" y="155"/>
                </a:cubicBezTo>
                <a:cubicBezTo>
                  <a:pt x="275" y="155"/>
                  <a:pt x="276" y="155"/>
                  <a:pt x="277" y="154"/>
                </a:cubicBezTo>
                <a:cubicBezTo>
                  <a:pt x="278" y="154"/>
                  <a:pt x="277" y="153"/>
                  <a:pt x="276" y="152"/>
                </a:cubicBezTo>
                <a:close/>
                <a:moveTo>
                  <a:pt x="69" y="110"/>
                </a:moveTo>
                <a:cubicBezTo>
                  <a:pt x="94" y="83"/>
                  <a:pt x="102" y="72"/>
                  <a:pt x="102" y="56"/>
                </a:cubicBezTo>
                <a:cubicBezTo>
                  <a:pt x="102" y="38"/>
                  <a:pt x="87" y="23"/>
                  <a:pt x="69" y="23"/>
                </a:cubicBezTo>
                <a:cubicBezTo>
                  <a:pt x="50" y="23"/>
                  <a:pt x="35" y="38"/>
                  <a:pt x="35" y="56"/>
                </a:cubicBezTo>
                <a:cubicBezTo>
                  <a:pt x="35" y="72"/>
                  <a:pt x="44" y="83"/>
                  <a:pt x="69" y="11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30" name="燕尾形 29"/>
          <p:cNvSpPr/>
          <p:nvPr/>
        </p:nvSpPr>
        <p:spPr>
          <a:xfrm rot="16200000">
            <a:off x="4099467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燕尾形 30"/>
          <p:cNvSpPr/>
          <p:nvPr/>
        </p:nvSpPr>
        <p:spPr>
          <a:xfrm rot="16200000">
            <a:off x="7758150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27157" y="4813674"/>
            <a:ext cx="2012591" cy="1156065"/>
            <a:chOff x="1427157" y="4857216"/>
            <a:chExt cx="2012591" cy="1156065"/>
          </a:xfrm>
        </p:grpSpPr>
        <p:sp>
          <p:nvSpPr>
            <p:cNvPr id="37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85269" y="1305852"/>
            <a:ext cx="2012591" cy="1156065"/>
            <a:chOff x="1427157" y="4857216"/>
            <a:chExt cx="2012591" cy="1156065"/>
          </a:xfrm>
        </p:grpSpPr>
        <p:sp>
          <p:nvSpPr>
            <p:cNvPr id="41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99609" y="4813674"/>
            <a:ext cx="2012591" cy="1156065"/>
            <a:chOff x="1427157" y="4857216"/>
            <a:chExt cx="2012591" cy="1156065"/>
          </a:xfrm>
        </p:grpSpPr>
        <p:sp>
          <p:nvSpPr>
            <p:cNvPr id="44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26025" y="1308358"/>
            <a:ext cx="2012591" cy="1156065"/>
            <a:chOff x="1427157" y="4857216"/>
            <a:chExt cx="2012591" cy="1156065"/>
          </a:xfrm>
        </p:grpSpPr>
        <p:sp>
          <p:nvSpPr>
            <p:cNvPr id="47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802204" y="4806735"/>
            <a:ext cx="2012591" cy="1156065"/>
            <a:chOff x="1427157" y="4857216"/>
            <a:chExt cx="2012591" cy="1156065"/>
          </a:xfrm>
        </p:grpSpPr>
        <p:sp>
          <p:nvSpPr>
            <p:cNvPr id="50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9" grpId="0" animBg="1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4277437" y="161996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89226" y="1257300"/>
            <a:ext cx="976380" cy="767990"/>
            <a:chOff x="5389226" y="1257300"/>
            <a:chExt cx="976380" cy="767990"/>
          </a:xfrm>
        </p:grpSpPr>
        <p:sp>
          <p:nvSpPr>
            <p:cNvPr id="11" name="矩形 10"/>
            <p:cNvSpPr/>
            <p:nvPr/>
          </p:nvSpPr>
          <p:spPr>
            <a:xfrm>
              <a:off x="5493421" y="1257300"/>
              <a:ext cx="767990" cy="76799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89226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67862" y="1257300"/>
            <a:ext cx="976380" cy="767990"/>
            <a:chOff x="7767862" y="1257300"/>
            <a:chExt cx="976380" cy="767990"/>
          </a:xfrm>
        </p:grpSpPr>
        <p:sp>
          <p:nvSpPr>
            <p:cNvPr id="12" name="矩形 11"/>
            <p:cNvSpPr/>
            <p:nvPr/>
          </p:nvSpPr>
          <p:spPr>
            <a:xfrm>
              <a:off x="7850724" y="1257300"/>
              <a:ext cx="767990" cy="76799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67862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78497" y="1257300"/>
            <a:ext cx="976380" cy="767990"/>
            <a:chOff x="10178497" y="1257300"/>
            <a:chExt cx="976380" cy="767990"/>
          </a:xfrm>
        </p:grpSpPr>
        <p:sp>
          <p:nvSpPr>
            <p:cNvPr id="13" name="矩形 12"/>
            <p:cNvSpPr/>
            <p:nvPr/>
          </p:nvSpPr>
          <p:spPr>
            <a:xfrm>
              <a:off x="10282692" y="1257300"/>
              <a:ext cx="767990" cy="76799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178497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066235" y="2249325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4" name="矩形 23"/>
          <p:cNvSpPr/>
          <p:nvPr/>
        </p:nvSpPr>
        <p:spPr>
          <a:xfrm>
            <a:off x="4934874" y="2816669"/>
            <a:ext cx="1954373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67477" y="2273152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理论框架</a:t>
            </a:r>
          </a:p>
        </p:txBody>
      </p:sp>
      <p:sp>
        <p:nvSpPr>
          <p:cNvPr id="26" name="矩形 25"/>
          <p:cNvSpPr/>
          <p:nvPr/>
        </p:nvSpPr>
        <p:spPr>
          <a:xfrm>
            <a:off x="7436571" y="2836007"/>
            <a:ext cx="1718732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874555" y="2264657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研究方法</a:t>
            </a:r>
          </a:p>
        </p:txBody>
      </p:sp>
      <p:sp>
        <p:nvSpPr>
          <p:cNvPr id="28" name="矩形 27"/>
          <p:cNvSpPr/>
          <p:nvPr/>
        </p:nvSpPr>
        <p:spPr>
          <a:xfrm>
            <a:off x="9860091" y="2849550"/>
            <a:ext cx="1588889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8117" y="461081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811806" y="4248150"/>
            <a:ext cx="976380" cy="767990"/>
            <a:chOff x="2811806" y="4248150"/>
            <a:chExt cx="976380" cy="767990"/>
          </a:xfrm>
        </p:grpSpPr>
        <p:sp>
          <p:nvSpPr>
            <p:cNvPr id="31" name="矩形 30"/>
            <p:cNvSpPr/>
            <p:nvPr/>
          </p:nvSpPr>
          <p:spPr>
            <a:xfrm>
              <a:off x="2916001" y="4248150"/>
              <a:ext cx="767990" cy="76799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811806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0442" y="4248150"/>
            <a:ext cx="976380" cy="767990"/>
            <a:chOff x="5190442" y="4248150"/>
            <a:chExt cx="976380" cy="767990"/>
          </a:xfrm>
        </p:grpSpPr>
        <p:sp>
          <p:nvSpPr>
            <p:cNvPr id="32" name="矩形 31"/>
            <p:cNvSpPr/>
            <p:nvPr/>
          </p:nvSpPr>
          <p:spPr>
            <a:xfrm>
              <a:off x="5273304" y="4248150"/>
              <a:ext cx="767990" cy="76799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190442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01077" y="4248150"/>
            <a:ext cx="976380" cy="767990"/>
            <a:chOff x="7601077" y="4248150"/>
            <a:chExt cx="976380" cy="767990"/>
          </a:xfrm>
        </p:grpSpPr>
        <p:sp>
          <p:nvSpPr>
            <p:cNvPr id="33" name="矩形 32"/>
            <p:cNvSpPr/>
            <p:nvPr/>
          </p:nvSpPr>
          <p:spPr>
            <a:xfrm>
              <a:off x="7705272" y="4248150"/>
              <a:ext cx="767990" cy="76799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601077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5400000">
            <a:off x="-2611658" y="2611657"/>
            <a:ext cx="6858001" cy="16346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-1663229" y="3390448"/>
            <a:ext cx="6858001" cy="771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278793" y="5233301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文献综述</a:t>
            </a:r>
          </a:p>
        </p:txBody>
      </p:sp>
      <p:sp>
        <p:nvSpPr>
          <p:cNvPr id="42" name="矩形 41"/>
          <p:cNvSpPr/>
          <p:nvPr/>
        </p:nvSpPr>
        <p:spPr>
          <a:xfrm>
            <a:off x="7539664" y="5845586"/>
            <a:ext cx="1162490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297416" y="5226939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分析与讨论</a:t>
            </a:r>
          </a:p>
        </p:txBody>
      </p:sp>
      <p:sp>
        <p:nvSpPr>
          <p:cNvPr id="44" name="矩形 43"/>
          <p:cNvSpPr/>
          <p:nvPr/>
        </p:nvSpPr>
        <p:spPr>
          <a:xfrm>
            <a:off x="2239821" y="5838704"/>
            <a:ext cx="2116925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667288" y="5240174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结论与建议</a:t>
            </a:r>
          </a:p>
        </p:txBody>
      </p:sp>
      <p:sp>
        <p:nvSpPr>
          <p:cNvPr id="46" name="矩形 45"/>
          <p:cNvSpPr/>
          <p:nvPr/>
        </p:nvSpPr>
        <p:spPr>
          <a:xfrm>
            <a:off x="4510688" y="5842552"/>
            <a:ext cx="2335888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7377" y="247904"/>
            <a:ext cx="1015663" cy="1758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F60DBEC-24F8-43F4-A455-2A70F09062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458" y="186503"/>
            <a:ext cx="2077375" cy="599742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0"/>
                            </p:stCondLst>
                            <p:childTnLst>
                              <p:par>
                                <p:cTn id="10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5" grpId="1" animBg="1"/>
      <p:bldP spid="6" grpId="0" animBg="1"/>
      <p:bldP spid="39" grpId="0"/>
      <p:bldP spid="42" grpId="0"/>
      <p:bldP spid="43" grpId="0"/>
      <p:bldP spid="44" grpId="0"/>
      <p:bldP spid="45" grpId="0"/>
      <p:bldP spid="4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6600673" y="2475844"/>
            <a:ext cx="4473730" cy="328589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为了探讨和掌握论文的写作规律和特点，需要对论文进行分类。由于论文本身的内容和性质不同，研究领域、对象、方法、表现方式不同，因此，论文就有不同的分类方法。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6670069" y="1741714"/>
            <a:ext cx="4404333" cy="420307"/>
            <a:chOff x="6670069" y="1741714"/>
            <a:chExt cx="4404333" cy="420307"/>
          </a:xfrm>
        </p:grpSpPr>
        <p:sp>
          <p:nvSpPr>
            <p:cNvPr id="15" name="矩形 14"/>
            <p:cNvSpPr/>
            <p:nvPr/>
          </p:nvSpPr>
          <p:spPr>
            <a:xfrm>
              <a:off x="6670069" y="1741714"/>
              <a:ext cx="4404333" cy="42030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07901" y="1756228"/>
              <a:ext cx="1338820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分析与讨论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83800" y="1824909"/>
              <a:ext cx="131157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39132" y="1663044"/>
            <a:ext cx="1956983" cy="1969628"/>
            <a:chOff x="3239132" y="1663044"/>
            <a:chExt cx="1956983" cy="1969628"/>
          </a:xfrm>
        </p:grpSpPr>
        <p:sp>
          <p:nvSpPr>
            <p:cNvPr id="12" name="矩形 11"/>
            <p:cNvSpPr/>
            <p:nvPr/>
          </p:nvSpPr>
          <p:spPr>
            <a:xfrm>
              <a:off x="3239132" y="1663044"/>
              <a:ext cx="1956983" cy="19696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3734163" y="2250659"/>
              <a:ext cx="966918" cy="794397"/>
              <a:chOff x="3599" y="1962"/>
              <a:chExt cx="482" cy="396"/>
            </a:xfrm>
          </p:grpSpPr>
          <p:sp>
            <p:nvSpPr>
              <p:cNvPr id="2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99" y="1962"/>
                <a:ext cx="482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3810" y="2243"/>
                <a:ext cx="273" cy="108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839" y="2082"/>
                <a:ext cx="218" cy="156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3817" y="2351"/>
                <a:ext cx="257" cy="5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3858" y="2099"/>
                <a:ext cx="86" cy="77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3952" y="2144"/>
                <a:ext cx="88" cy="77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>
                <a:spLocks noEditPoints="1"/>
              </p:cNvSpPr>
              <p:nvPr/>
            </p:nvSpPr>
            <p:spPr bwMode="auto">
              <a:xfrm>
                <a:off x="3601" y="1962"/>
                <a:ext cx="370" cy="389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132114" y="1663045"/>
            <a:ext cx="1956983" cy="1969628"/>
            <a:chOff x="1132114" y="1663045"/>
            <a:chExt cx="1956983" cy="1969628"/>
          </a:xfrm>
        </p:grpSpPr>
        <p:sp>
          <p:nvSpPr>
            <p:cNvPr id="10" name="矩形 9"/>
            <p:cNvSpPr/>
            <p:nvPr/>
          </p:nvSpPr>
          <p:spPr>
            <a:xfrm>
              <a:off x="1132114" y="1663045"/>
              <a:ext cx="1956983" cy="19696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Group 13"/>
            <p:cNvGrpSpPr>
              <a:grpSpLocks noChangeAspect="1"/>
            </p:cNvGrpSpPr>
            <p:nvPr/>
          </p:nvGrpSpPr>
          <p:grpSpPr bwMode="auto">
            <a:xfrm>
              <a:off x="1724217" y="2288211"/>
              <a:ext cx="772776" cy="772776"/>
              <a:chOff x="3631" y="1951"/>
              <a:chExt cx="418" cy="418"/>
            </a:xfrm>
          </p:grpSpPr>
          <p:sp>
            <p:nvSpPr>
              <p:cNvPr id="29" name="AutoShape 12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4"/>
              <p:cNvSpPr>
                <a:spLocks noEditPoints="1"/>
              </p:cNvSpPr>
              <p:nvPr/>
            </p:nvSpPr>
            <p:spPr bwMode="auto">
              <a:xfrm>
                <a:off x="3631" y="1949"/>
                <a:ext cx="418" cy="422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132114" y="3757417"/>
            <a:ext cx="1956983" cy="1969628"/>
            <a:chOff x="1132114" y="3757417"/>
            <a:chExt cx="1956983" cy="1969628"/>
          </a:xfrm>
        </p:grpSpPr>
        <p:sp>
          <p:nvSpPr>
            <p:cNvPr id="11" name="矩形 10"/>
            <p:cNvSpPr/>
            <p:nvPr/>
          </p:nvSpPr>
          <p:spPr>
            <a:xfrm>
              <a:off x="1132114" y="3757417"/>
              <a:ext cx="1956983" cy="19696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Group 17"/>
            <p:cNvGrpSpPr>
              <a:grpSpLocks noChangeAspect="1"/>
            </p:cNvGrpSpPr>
            <p:nvPr/>
          </p:nvGrpSpPr>
          <p:grpSpPr bwMode="auto">
            <a:xfrm>
              <a:off x="1736917" y="4381139"/>
              <a:ext cx="736958" cy="736958"/>
              <a:chOff x="3666" y="1986"/>
              <a:chExt cx="348" cy="348"/>
            </a:xfrm>
          </p:grpSpPr>
          <p:sp>
            <p:nvSpPr>
              <p:cNvPr id="33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8"/>
              <p:cNvSpPr>
                <a:spLocks noEditPoints="1"/>
              </p:cNvSpPr>
              <p:nvPr/>
            </p:nvSpPr>
            <p:spPr bwMode="auto">
              <a:xfrm>
                <a:off x="3664" y="1986"/>
                <a:ext cx="348" cy="348"/>
              </a:xfrm>
              <a:custGeom>
                <a:avLst/>
                <a:gdLst>
                  <a:gd name="T0" fmla="*/ 0 w 144"/>
                  <a:gd name="T1" fmla="*/ 12 h 144"/>
                  <a:gd name="T2" fmla="*/ 0 w 144"/>
                  <a:gd name="T3" fmla="*/ 132 h 144"/>
                  <a:gd name="T4" fmla="*/ 12 w 144"/>
                  <a:gd name="T5" fmla="*/ 144 h 144"/>
                  <a:gd name="T6" fmla="*/ 132 w 144"/>
                  <a:gd name="T7" fmla="*/ 144 h 144"/>
                  <a:gd name="T8" fmla="*/ 144 w 144"/>
                  <a:gd name="T9" fmla="*/ 132 h 144"/>
                  <a:gd name="T10" fmla="*/ 144 w 144"/>
                  <a:gd name="T11" fmla="*/ 12 h 144"/>
                  <a:gd name="T12" fmla="*/ 132 w 144"/>
                  <a:gd name="T13" fmla="*/ 0 h 144"/>
                  <a:gd name="T14" fmla="*/ 12 w 144"/>
                  <a:gd name="T15" fmla="*/ 0 h 144"/>
                  <a:gd name="T16" fmla="*/ 0 w 144"/>
                  <a:gd name="T17" fmla="*/ 12 h 144"/>
                  <a:gd name="T18" fmla="*/ 96 w 144"/>
                  <a:gd name="T19" fmla="*/ 60 h 144"/>
                  <a:gd name="T20" fmla="*/ 108 w 144"/>
                  <a:gd name="T21" fmla="*/ 60 h 144"/>
                  <a:gd name="T22" fmla="*/ 108 w 144"/>
                  <a:gd name="T23" fmla="*/ 24 h 144"/>
                  <a:gd name="T24" fmla="*/ 120 w 144"/>
                  <a:gd name="T25" fmla="*/ 24 h 144"/>
                  <a:gd name="T26" fmla="*/ 120 w 144"/>
                  <a:gd name="T27" fmla="*/ 60 h 144"/>
                  <a:gd name="T28" fmla="*/ 132 w 144"/>
                  <a:gd name="T29" fmla="*/ 60 h 144"/>
                  <a:gd name="T30" fmla="*/ 132 w 144"/>
                  <a:gd name="T31" fmla="*/ 78 h 144"/>
                  <a:gd name="T32" fmla="*/ 120 w 144"/>
                  <a:gd name="T33" fmla="*/ 78 h 144"/>
                  <a:gd name="T34" fmla="*/ 120 w 144"/>
                  <a:gd name="T35" fmla="*/ 120 h 144"/>
                  <a:gd name="T36" fmla="*/ 108 w 144"/>
                  <a:gd name="T37" fmla="*/ 120 h 144"/>
                  <a:gd name="T38" fmla="*/ 108 w 144"/>
                  <a:gd name="T39" fmla="*/ 78 h 144"/>
                  <a:gd name="T40" fmla="*/ 96 w 144"/>
                  <a:gd name="T41" fmla="*/ 78 h 144"/>
                  <a:gd name="T42" fmla="*/ 96 w 144"/>
                  <a:gd name="T43" fmla="*/ 60 h 144"/>
                  <a:gd name="T44" fmla="*/ 54 w 144"/>
                  <a:gd name="T45" fmla="*/ 78 h 144"/>
                  <a:gd name="T46" fmla="*/ 66 w 144"/>
                  <a:gd name="T47" fmla="*/ 78 h 144"/>
                  <a:gd name="T48" fmla="*/ 66 w 144"/>
                  <a:gd name="T49" fmla="*/ 24 h 144"/>
                  <a:gd name="T50" fmla="*/ 78 w 144"/>
                  <a:gd name="T51" fmla="*/ 24 h 144"/>
                  <a:gd name="T52" fmla="*/ 78 w 144"/>
                  <a:gd name="T53" fmla="*/ 78 h 144"/>
                  <a:gd name="T54" fmla="*/ 90 w 144"/>
                  <a:gd name="T55" fmla="*/ 78 h 144"/>
                  <a:gd name="T56" fmla="*/ 90 w 144"/>
                  <a:gd name="T57" fmla="*/ 96 h 144"/>
                  <a:gd name="T58" fmla="*/ 78 w 144"/>
                  <a:gd name="T59" fmla="*/ 96 h 144"/>
                  <a:gd name="T60" fmla="*/ 78 w 144"/>
                  <a:gd name="T61" fmla="*/ 120 h 144"/>
                  <a:gd name="T62" fmla="*/ 66 w 144"/>
                  <a:gd name="T63" fmla="*/ 120 h 144"/>
                  <a:gd name="T64" fmla="*/ 66 w 144"/>
                  <a:gd name="T65" fmla="*/ 96 h 144"/>
                  <a:gd name="T66" fmla="*/ 54 w 144"/>
                  <a:gd name="T67" fmla="*/ 96 h 144"/>
                  <a:gd name="T68" fmla="*/ 54 w 144"/>
                  <a:gd name="T69" fmla="*/ 78 h 144"/>
                  <a:gd name="T70" fmla="*/ 12 w 144"/>
                  <a:gd name="T71" fmla="*/ 48 h 144"/>
                  <a:gd name="T72" fmla="*/ 24 w 144"/>
                  <a:gd name="T73" fmla="*/ 48 h 144"/>
                  <a:gd name="T74" fmla="*/ 24 w 144"/>
                  <a:gd name="T75" fmla="*/ 24 h 144"/>
                  <a:gd name="T76" fmla="*/ 36 w 144"/>
                  <a:gd name="T77" fmla="*/ 24 h 144"/>
                  <a:gd name="T78" fmla="*/ 36 w 144"/>
                  <a:gd name="T79" fmla="*/ 48 h 144"/>
                  <a:gd name="T80" fmla="*/ 48 w 144"/>
                  <a:gd name="T81" fmla="*/ 48 h 144"/>
                  <a:gd name="T82" fmla="*/ 48 w 144"/>
                  <a:gd name="T83" fmla="*/ 66 h 144"/>
                  <a:gd name="T84" fmla="*/ 36 w 144"/>
                  <a:gd name="T85" fmla="*/ 66 h 144"/>
                  <a:gd name="T86" fmla="*/ 36 w 144"/>
                  <a:gd name="T87" fmla="*/ 120 h 144"/>
                  <a:gd name="T88" fmla="*/ 24 w 144"/>
                  <a:gd name="T89" fmla="*/ 120 h 144"/>
                  <a:gd name="T90" fmla="*/ 24 w 144"/>
                  <a:gd name="T91" fmla="*/ 66 h 144"/>
                  <a:gd name="T92" fmla="*/ 12 w 144"/>
                  <a:gd name="T93" fmla="*/ 66 h 144"/>
                  <a:gd name="T94" fmla="*/ 12 w 144"/>
                  <a:gd name="T95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4" h="144">
                    <a:moveTo>
                      <a:pt x="0" y="12"/>
                    </a:move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9"/>
                      <a:pt x="5" y="144"/>
                      <a:pt x="12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9" y="144"/>
                      <a:pt x="144" y="139"/>
                      <a:pt x="144" y="132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moveTo>
                      <a:pt x="96" y="6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120"/>
                      <a:pt x="120" y="120"/>
                      <a:pt x="120" y="12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96" y="60"/>
                      <a:pt x="96" y="60"/>
                      <a:pt x="96" y="60"/>
                    </a:cubicBezTo>
                    <a:moveTo>
                      <a:pt x="54" y="78"/>
                    </a:move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4" y="78"/>
                      <a:pt x="54" y="78"/>
                      <a:pt x="54" y="78"/>
                    </a:cubicBezTo>
                    <a:moveTo>
                      <a:pt x="12" y="48"/>
                    </a:move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12" y="48"/>
                      <a:pt x="12" y="48"/>
                      <a:pt x="12" y="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Rectangle 19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solidFill>
                <a:srgbClr val="0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Rectangle 20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1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Rectangle 23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solidFill>
                <a:srgbClr val="0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5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Rectangle 27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solidFill>
                <a:srgbClr val="0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Rectangle 28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9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239131" y="3757417"/>
            <a:ext cx="1956983" cy="1969628"/>
            <a:chOff x="3239131" y="3757417"/>
            <a:chExt cx="1956983" cy="1969628"/>
          </a:xfrm>
        </p:grpSpPr>
        <p:sp>
          <p:nvSpPr>
            <p:cNvPr id="13" name="矩形 12"/>
            <p:cNvSpPr/>
            <p:nvPr/>
          </p:nvSpPr>
          <p:spPr>
            <a:xfrm>
              <a:off x="3239131" y="3757417"/>
              <a:ext cx="1956983" cy="19696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Group 33"/>
            <p:cNvGrpSpPr>
              <a:grpSpLocks noChangeAspect="1"/>
            </p:cNvGrpSpPr>
            <p:nvPr/>
          </p:nvGrpSpPr>
          <p:grpSpPr bwMode="auto">
            <a:xfrm>
              <a:off x="3935149" y="4381139"/>
              <a:ext cx="558506" cy="778057"/>
              <a:chOff x="3695" y="1958"/>
              <a:chExt cx="290" cy="404"/>
            </a:xfrm>
          </p:grpSpPr>
          <p:sp>
            <p:nvSpPr>
              <p:cNvPr id="49" name="AutoShape 32"/>
              <p:cNvSpPr>
                <a:spLocks noChangeAspect="1" noChangeArrowheads="1" noTextEdit="1"/>
              </p:cNvSpPr>
              <p:nvPr/>
            </p:nvSpPr>
            <p:spPr bwMode="auto">
              <a:xfrm>
                <a:off x="3695" y="1958"/>
                <a:ext cx="29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4"/>
              <p:cNvSpPr>
                <a:spLocks noEditPoints="1"/>
              </p:cNvSpPr>
              <p:nvPr/>
            </p:nvSpPr>
            <p:spPr bwMode="auto">
              <a:xfrm>
                <a:off x="3693" y="1958"/>
                <a:ext cx="290" cy="404"/>
              </a:xfrm>
              <a:custGeom>
                <a:avLst/>
                <a:gdLst>
                  <a:gd name="T0" fmla="*/ 108 w 120"/>
                  <a:gd name="T1" fmla="*/ 15 h 168"/>
                  <a:gd name="T2" fmla="*/ 98 w 120"/>
                  <a:gd name="T3" fmla="*/ 34 h 168"/>
                  <a:gd name="T4" fmla="*/ 87 w 120"/>
                  <a:gd name="T5" fmla="*/ 15 h 168"/>
                  <a:gd name="T6" fmla="*/ 71 w 120"/>
                  <a:gd name="T7" fmla="*/ 6 h 168"/>
                  <a:gd name="T8" fmla="*/ 73 w 120"/>
                  <a:gd name="T9" fmla="*/ 22 h 168"/>
                  <a:gd name="T10" fmla="*/ 48 w 120"/>
                  <a:gd name="T11" fmla="*/ 22 h 168"/>
                  <a:gd name="T12" fmla="*/ 50 w 120"/>
                  <a:gd name="T13" fmla="*/ 6 h 168"/>
                  <a:gd name="T14" fmla="*/ 33 w 120"/>
                  <a:gd name="T15" fmla="*/ 15 h 168"/>
                  <a:gd name="T16" fmla="*/ 22 w 120"/>
                  <a:gd name="T17" fmla="*/ 34 h 168"/>
                  <a:gd name="T18" fmla="*/ 12 w 120"/>
                  <a:gd name="T19" fmla="*/ 15 h 168"/>
                  <a:gd name="T20" fmla="*/ 0 w 120"/>
                  <a:gd name="T21" fmla="*/ 6 h 168"/>
                  <a:gd name="T22" fmla="*/ 3 w 120"/>
                  <a:gd name="T23" fmla="*/ 132 h 168"/>
                  <a:gd name="T24" fmla="*/ 120 w 120"/>
                  <a:gd name="T25" fmla="*/ 168 h 168"/>
                  <a:gd name="T26" fmla="*/ 108 w 120"/>
                  <a:gd name="T27" fmla="*/ 6 h 168"/>
                  <a:gd name="T28" fmla="*/ 53 w 120"/>
                  <a:gd name="T29" fmla="*/ 158 h 168"/>
                  <a:gd name="T30" fmla="*/ 10 w 120"/>
                  <a:gd name="T31" fmla="*/ 116 h 168"/>
                  <a:gd name="T32" fmla="*/ 110 w 120"/>
                  <a:gd name="T33" fmla="*/ 44 h 168"/>
                  <a:gd name="T34" fmla="*/ 101 w 120"/>
                  <a:gd name="T35" fmla="*/ 75 h 168"/>
                  <a:gd name="T36" fmla="*/ 21 w 120"/>
                  <a:gd name="T37" fmla="*/ 88 h 168"/>
                  <a:gd name="T38" fmla="*/ 101 w 120"/>
                  <a:gd name="T39" fmla="*/ 75 h 168"/>
                  <a:gd name="T40" fmla="*/ 21 w 120"/>
                  <a:gd name="T41" fmla="*/ 55 h 168"/>
                  <a:gd name="T42" fmla="*/ 101 w 120"/>
                  <a:gd name="T43" fmla="*/ 67 h 168"/>
                  <a:gd name="T44" fmla="*/ 101 w 120"/>
                  <a:gd name="T45" fmla="*/ 96 h 168"/>
                  <a:gd name="T46" fmla="*/ 21 w 120"/>
                  <a:gd name="T47" fmla="*/ 108 h 168"/>
                  <a:gd name="T48" fmla="*/ 101 w 120"/>
                  <a:gd name="T49" fmla="*/ 96 h 168"/>
                  <a:gd name="T50" fmla="*/ 104 w 120"/>
                  <a:gd name="T51" fmla="*/ 23 h 168"/>
                  <a:gd name="T52" fmla="*/ 98 w 120"/>
                  <a:gd name="T53" fmla="*/ 0 h 168"/>
                  <a:gd name="T54" fmla="*/ 92 w 120"/>
                  <a:gd name="T55" fmla="*/ 23 h 168"/>
                  <a:gd name="T56" fmla="*/ 22 w 120"/>
                  <a:gd name="T57" fmla="*/ 29 h 168"/>
                  <a:gd name="T58" fmla="*/ 29 w 120"/>
                  <a:gd name="T59" fmla="*/ 6 h 168"/>
                  <a:gd name="T60" fmla="*/ 16 w 120"/>
                  <a:gd name="T61" fmla="*/ 6 h 168"/>
                  <a:gd name="T62" fmla="*/ 22 w 120"/>
                  <a:gd name="T63" fmla="*/ 29 h 168"/>
                  <a:gd name="T64" fmla="*/ 66 w 120"/>
                  <a:gd name="T65" fmla="*/ 23 h 168"/>
                  <a:gd name="T66" fmla="*/ 60 w 120"/>
                  <a:gd name="T67" fmla="*/ 0 h 168"/>
                  <a:gd name="T68" fmla="*/ 54 w 120"/>
                  <a:gd name="T69" fmla="*/ 2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0" h="168">
                    <a:moveTo>
                      <a:pt x="108" y="6"/>
                    </a:moveTo>
                    <a:cubicBezTo>
                      <a:pt x="108" y="15"/>
                      <a:pt x="108" y="15"/>
                      <a:pt x="108" y="15"/>
                    </a:cubicBezTo>
                    <a:cubicBezTo>
                      <a:pt x="110" y="17"/>
                      <a:pt x="110" y="20"/>
                      <a:pt x="110" y="22"/>
                    </a:cubicBezTo>
                    <a:cubicBezTo>
                      <a:pt x="110" y="29"/>
                      <a:pt x="105" y="34"/>
                      <a:pt x="98" y="34"/>
                    </a:cubicBezTo>
                    <a:cubicBezTo>
                      <a:pt x="91" y="34"/>
                      <a:pt x="86" y="29"/>
                      <a:pt x="86" y="22"/>
                    </a:cubicBezTo>
                    <a:cubicBezTo>
                      <a:pt x="86" y="20"/>
                      <a:pt x="86" y="17"/>
                      <a:pt x="87" y="15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2" y="17"/>
                      <a:pt x="73" y="20"/>
                      <a:pt x="73" y="22"/>
                    </a:cubicBezTo>
                    <a:cubicBezTo>
                      <a:pt x="73" y="29"/>
                      <a:pt x="67" y="34"/>
                      <a:pt x="60" y="34"/>
                    </a:cubicBezTo>
                    <a:cubicBezTo>
                      <a:pt x="53" y="34"/>
                      <a:pt x="48" y="29"/>
                      <a:pt x="48" y="22"/>
                    </a:cubicBezTo>
                    <a:cubicBezTo>
                      <a:pt x="48" y="20"/>
                      <a:pt x="48" y="17"/>
                      <a:pt x="50" y="1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7"/>
                      <a:pt x="35" y="20"/>
                      <a:pt x="35" y="22"/>
                    </a:cubicBezTo>
                    <a:cubicBezTo>
                      <a:pt x="35" y="29"/>
                      <a:pt x="29" y="34"/>
                      <a:pt x="22" y="34"/>
                    </a:cubicBezTo>
                    <a:cubicBezTo>
                      <a:pt x="16" y="34"/>
                      <a:pt x="10" y="29"/>
                      <a:pt x="10" y="22"/>
                    </a:cubicBezTo>
                    <a:cubicBezTo>
                      <a:pt x="10" y="20"/>
                      <a:pt x="11" y="17"/>
                      <a:pt x="12" y="1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20" y="6"/>
                      <a:pt x="120" y="6"/>
                      <a:pt x="120" y="6"/>
                    </a:cubicBezTo>
                    <a:lnTo>
                      <a:pt x="108" y="6"/>
                    </a:lnTo>
                    <a:close/>
                    <a:moveTo>
                      <a:pt x="110" y="158"/>
                    </a:moveTo>
                    <a:cubicBezTo>
                      <a:pt x="53" y="158"/>
                      <a:pt x="53" y="158"/>
                      <a:pt x="53" y="158"/>
                    </a:cubicBezTo>
                    <a:cubicBezTo>
                      <a:pt x="38" y="158"/>
                      <a:pt x="45" y="123"/>
                      <a:pt x="45" y="123"/>
                    </a:cubicBezTo>
                    <a:cubicBezTo>
                      <a:pt x="45" y="123"/>
                      <a:pt x="11" y="131"/>
                      <a:pt x="10" y="116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0" y="44"/>
                      <a:pt x="110" y="44"/>
                      <a:pt x="110" y="44"/>
                    </a:cubicBezTo>
                    <a:lnTo>
                      <a:pt x="110" y="158"/>
                    </a:lnTo>
                    <a:close/>
                    <a:moveTo>
                      <a:pt x="101" y="75"/>
                    </a:moveTo>
                    <a:cubicBezTo>
                      <a:pt x="21" y="75"/>
                      <a:pt x="21" y="75"/>
                      <a:pt x="21" y="75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101" y="88"/>
                      <a:pt x="101" y="88"/>
                      <a:pt x="101" y="88"/>
                    </a:cubicBezTo>
                    <a:lnTo>
                      <a:pt x="101" y="75"/>
                    </a:lnTo>
                    <a:close/>
                    <a:moveTo>
                      <a:pt x="101" y="55"/>
                    </a:move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01" y="67"/>
                      <a:pt x="101" y="67"/>
                      <a:pt x="101" y="67"/>
                    </a:cubicBezTo>
                    <a:lnTo>
                      <a:pt x="101" y="55"/>
                    </a:lnTo>
                    <a:close/>
                    <a:moveTo>
                      <a:pt x="101" y="96"/>
                    </a:moveTo>
                    <a:cubicBezTo>
                      <a:pt x="21" y="96"/>
                      <a:pt x="21" y="96"/>
                      <a:pt x="21" y="96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101" y="108"/>
                      <a:pt x="101" y="108"/>
                      <a:pt x="101" y="108"/>
                    </a:cubicBezTo>
                    <a:lnTo>
                      <a:pt x="101" y="96"/>
                    </a:lnTo>
                    <a:close/>
                    <a:moveTo>
                      <a:pt x="98" y="29"/>
                    </a:moveTo>
                    <a:cubicBezTo>
                      <a:pt x="101" y="29"/>
                      <a:pt x="104" y="26"/>
                      <a:pt x="104" y="23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2"/>
                      <a:pt x="101" y="0"/>
                      <a:pt x="98" y="0"/>
                    </a:cubicBezTo>
                    <a:cubicBezTo>
                      <a:pt x="94" y="0"/>
                      <a:pt x="92" y="2"/>
                      <a:pt x="92" y="6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2" y="26"/>
                      <a:pt x="94" y="29"/>
                      <a:pt x="98" y="29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29" y="26"/>
                      <a:pt x="29" y="2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2"/>
                      <a:pt x="26" y="0"/>
                      <a:pt x="22" y="0"/>
                    </a:cubicBezTo>
                    <a:cubicBezTo>
                      <a:pt x="19" y="0"/>
                      <a:pt x="16" y="2"/>
                      <a:pt x="16" y="6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6"/>
                      <a:pt x="19" y="29"/>
                      <a:pt x="22" y="29"/>
                    </a:cubicBezTo>
                    <a:close/>
                    <a:moveTo>
                      <a:pt x="60" y="29"/>
                    </a:moveTo>
                    <a:cubicBezTo>
                      <a:pt x="64" y="29"/>
                      <a:pt x="66" y="26"/>
                      <a:pt x="66" y="23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4" y="0"/>
                      <a:pt x="60" y="0"/>
                    </a:cubicBezTo>
                    <a:cubicBezTo>
                      <a:pt x="57" y="0"/>
                      <a:pt x="54" y="2"/>
                      <a:pt x="54" y="6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6"/>
                      <a:pt x="57" y="29"/>
                      <a:pt x="60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BACE0EEB-7C8E-4363-890C-076734612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850508" y="2435435"/>
            <a:ext cx="2611029" cy="2757198"/>
            <a:chOff x="4850508" y="2435435"/>
            <a:chExt cx="2611029" cy="2757198"/>
          </a:xfrm>
        </p:grpSpPr>
        <p:grpSp>
          <p:nvGrpSpPr>
            <p:cNvPr id="52" name="组合 51"/>
            <p:cNvGrpSpPr/>
            <p:nvPr/>
          </p:nvGrpSpPr>
          <p:grpSpPr>
            <a:xfrm>
              <a:off x="4850508" y="2435435"/>
              <a:ext cx="2611029" cy="2757198"/>
              <a:chOff x="4706145" y="2310495"/>
              <a:chExt cx="2779711" cy="2935323"/>
            </a:xfrm>
          </p:grpSpPr>
          <p:sp>
            <p:nvSpPr>
              <p:cNvPr id="13" name="Freeform 5"/>
              <p:cNvSpPr/>
              <p:nvPr/>
            </p:nvSpPr>
            <p:spPr bwMode="auto">
              <a:xfrm>
                <a:off x="5454718" y="4770794"/>
                <a:ext cx="1253081" cy="475024"/>
              </a:xfrm>
              <a:custGeom>
                <a:avLst/>
                <a:gdLst>
                  <a:gd name="T0" fmla="*/ 44 w 87"/>
                  <a:gd name="T1" fmla="*/ 10 h 33"/>
                  <a:gd name="T2" fmla="*/ 8 w 87"/>
                  <a:gd name="T3" fmla="*/ 0 h 33"/>
                  <a:gd name="T4" fmla="*/ 0 w 87"/>
                  <a:gd name="T5" fmla="*/ 13 h 33"/>
                  <a:gd name="T6" fmla="*/ 32 w 87"/>
                  <a:gd name="T7" fmla="*/ 24 h 33"/>
                  <a:gd name="T8" fmla="*/ 44 w 87"/>
                  <a:gd name="T9" fmla="*/ 33 h 33"/>
                  <a:gd name="T10" fmla="*/ 56 w 87"/>
                  <a:gd name="T11" fmla="*/ 24 h 33"/>
                  <a:gd name="T12" fmla="*/ 87 w 87"/>
                  <a:gd name="T13" fmla="*/ 13 h 33"/>
                  <a:gd name="T14" fmla="*/ 80 w 87"/>
                  <a:gd name="T15" fmla="*/ 0 h 33"/>
                  <a:gd name="T16" fmla="*/ 44 w 87"/>
                  <a:gd name="T17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10"/>
                    </a:moveTo>
                    <a:cubicBezTo>
                      <a:pt x="31" y="10"/>
                      <a:pt x="18" y="6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0" y="19"/>
                      <a:pt x="21" y="23"/>
                      <a:pt x="32" y="24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67" y="23"/>
                      <a:pt x="78" y="19"/>
                      <a:pt x="87" y="13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9" y="6"/>
                      <a:pt x="57" y="10"/>
                      <a:pt x="44" y="1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Freeform 8"/>
              <p:cNvSpPr/>
              <p:nvPr/>
            </p:nvSpPr>
            <p:spPr bwMode="auto">
              <a:xfrm>
                <a:off x="6722541" y="2669221"/>
                <a:ext cx="748573" cy="1079452"/>
              </a:xfrm>
              <a:custGeom>
                <a:avLst/>
                <a:gdLst>
                  <a:gd name="T0" fmla="*/ 37 w 52"/>
                  <a:gd name="T1" fmla="*/ 75 h 75"/>
                  <a:gd name="T2" fmla="*/ 52 w 52"/>
                  <a:gd name="T3" fmla="*/ 75 h 75"/>
                  <a:gd name="T4" fmla="*/ 45 w 52"/>
                  <a:gd name="T5" fmla="*/ 42 h 75"/>
                  <a:gd name="T6" fmla="*/ 47 w 52"/>
                  <a:gd name="T7" fmla="*/ 27 h 75"/>
                  <a:gd name="T8" fmla="*/ 33 w 52"/>
                  <a:gd name="T9" fmla="*/ 22 h 75"/>
                  <a:gd name="T10" fmla="*/ 8 w 52"/>
                  <a:gd name="T11" fmla="*/ 0 h 75"/>
                  <a:gd name="T12" fmla="*/ 0 w 52"/>
                  <a:gd name="T13" fmla="*/ 13 h 75"/>
                  <a:gd name="T14" fmla="*/ 37 w 52"/>
                  <a:gd name="T1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7" y="75"/>
                    </a:moveTo>
                    <a:cubicBezTo>
                      <a:pt x="52" y="75"/>
                      <a:pt x="52" y="75"/>
                      <a:pt x="52" y="75"/>
                    </a:cubicBezTo>
                    <a:cubicBezTo>
                      <a:pt x="52" y="63"/>
                      <a:pt x="49" y="52"/>
                      <a:pt x="45" y="42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6" y="13"/>
                      <a:pt x="18" y="5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" y="25"/>
                      <a:pt x="37" y="48"/>
                      <a:pt x="37" y="75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6737283" y="3806003"/>
                <a:ext cx="748573" cy="1079452"/>
              </a:xfrm>
              <a:custGeom>
                <a:avLst/>
                <a:gdLst>
                  <a:gd name="T0" fmla="*/ 36 w 52"/>
                  <a:gd name="T1" fmla="*/ 0 h 75"/>
                  <a:gd name="T2" fmla="*/ 0 w 52"/>
                  <a:gd name="T3" fmla="*/ 62 h 75"/>
                  <a:gd name="T4" fmla="*/ 8 w 52"/>
                  <a:gd name="T5" fmla="*/ 75 h 75"/>
                  <a:gd name="T6" fmla="*/ 33 w 52"/>
                  <a:gd name="T7" fmla="*/ 53 h 75"/>
                  <a:gd name="T8" fmla="*/ 47 w 52"/>
                  <a:gd name="T9" fmla="*/ 47 h 75"/>
                  <a:gd name="T10" fmla="*/ 45 w 52"/>
                  <a:gd name="T11" fmla="*/ 33 h 75"/>
                  <a:gd name="T12" fmla="*/ 52 w 52"/>
                  <a:gd name="T13" fmla="*/ 0 h 75"/>
                  <a:gd name="T14" fmla="*/ 36 w 52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6" y="0"/>
                    </a:moveTo>
                    <a:cubicBezTo>
                      <a:pt x="36" y="26"/>
                      <a:pt x="22" y="50"/>
                      <a:pt x="0" y="6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18" y="69"/>
                      <a:pt x="26" y="62"/>
                      <a:pt x="33" y="53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9" y="22"/>
                      <a:pt x="52" y="11"/>
                      <a:pt x="52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Freeform 14"/>
              <p:cNvSpPr/>
              <p:nvPr/>
            </p:nvSpPr>
            <p:spPr bwMode="auto">
              <a:xfrm>
                <a:off x="5454718" y="2310495"/>
                <a:ext cx="1253081" cy="475024"/>
              </a:xfrm>
              <a:custGeom>
                <a:avLst/>
                <a:gdLst>
                  <a:gd name="T0" fmla="*/ 44 w 87"/>
                  <a:gd name="T1" fmla="*/ 24 h 33"/>
                  <a:gd name="T2" fmla="*/ 80 w 87"/>
                  <a:gd name="T3" fmla="*/ 33 h 33"/>
                  <a:gd name="T4" fmla="*/ 87 w 87"/>
                  <a:gd name="T5" fmla="*/ 20 h 33"/>
                  <a:gd name="T6" fmla="*/ 56 w 87"/>
                  <a:gd name="T7" fmla="*/ 9 h 33"/>
                  <a:gd name="T8" fmla="*/ 44 w 87"/>
                  <a:gd name="T9" fmla="*/ 0 h 33"/>
                  <a:gd name="T10" fmla="*/ 32 w 87"/>
                  <a:gd name="T11" fmla="*/ 9 h 33"/>
                  <a:gd name="T12" fmla="*/ 0 w 87"/>
                  <a:gd name="T13" fmla="*/ 20 h 33"/>
                  <a:gd name="T14" fmla="*/ 8 w 87"/>
                  <a:gd name="T15" fmla="*/ 33 h 33"/>
                  <a:gd name="T16" fmla="*/ 44 w 87"/>
                  <a:gd name="T17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24"/>
                    </a:moveTo>
                    <a:cubicBezTo>
                      <a:pt x="57" y="24"/>
                      <a:pt x="69" y="27"/>
                      <a:pt x="80" y="33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78" y="15"/>
                      <a:pt x="67" y="11"/>
                      <a:pt x="56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1" y="11"/>
                      <a:pt x="10" y="15"/>
                      <a:pt x="0" y="2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8" y="27"/>
                      <a:pt x="31" y="24"/>
                      <a:pt x="44" y="24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5" name="Freeform 17"/>
              <p:cNvSpPr/>
              <p:nvPr/>
            </p:nvSpPr>
            <p:spPr bwMode="auto">
              <a:xfrm>
                <a:off x="4706145" y="3806003"/>
                <a:ext cx="733831" cy="1094194"/>
              </a:xfrm>
              <a:custGeom>
                <a:avLst/>
                <a:gdLst>
                  <a:gd name="T0" fmla="*/ 15 w 51"/>
                  <a:gd name="T1" fmla="*/ 0 h 76"/>
                  <a:gd name="T2" fmla="*/ 0 w 51"/>
                  <a:gd name="T3" fmla="*/ 0 h 76"/>
                  <a:gd name="T4" fmla="*/ 6 w 51"/>
                  <a:gd name="T5" fmla="*/ 33 h 76"/>
                  <a:gd name="T6" fmla="*/ 5 w 51"/>
                  <a:gd name="T7" fmla="*/ 48 h 76"/>
                  <a:gd name="T8" fmla="*/ 18 w 51"/>
                  <a:gd name="T9" fmla="*/ 54 h 76"/>
                  <a:gd name="T10" fmla="*/ 44 w 51"/>
                  <a:gd name="T11" fmla="*/ 76 h 76"/>
                  <a:gd name="T12" fmla="*/ 51 w 51"/>
                  <a:gd name="T13" fmla="*/ 63 h 76"/>
                  <a:gd name="T14" fmla="*/ 15 w 51"/>
                  <a:gd name="T1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6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2" y="23"/>
                      <a:pt x="6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25" y="63"/>
                      <a:pt x="34" y="70"/>
                      <a:pt x="44" y="76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30" y="50"/>
                      <a:pt x="15" y="27"/>
                      <a:pt x="15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28" name="Freeform 20"/>
              <p:cNvSpPr/>
              <p:nvPr/>
            </p:nvSpPr>
            <p:spPr bwMode="auto">
              <a:xfrm>
                <a:off x="4706145" y="2669221"/>
                <a:ext cx="733831" cy="1079452"/>
              </a:xfrm>
              <a:custGeom>
                <a:avLst/>
                <a:gdLst>
                  <a:gd name="T0" fmla="*/ 51 w 51"/>
                  <a:gd name="T1" fmla="*/ 13 h 75"/>
                  <a:gd name="T2" fmla="*/ 44 w 51"/>
                  <a:gd name="T3" fmla="*/ 0 h 75"/>
                  <a:gd name="T4" fmla="*/ 18 w 51"/>
                  <a:gd name="T5" fmla="*/ 22 h 75"/>
                  <a:gd name="T6" fmla="*/ 5 w 51"/>
                  <a:gd name="T7" fmla="*/ 27 h 75"/>
                  <a:gd name="T8" fmla="*/ 6 w 51"/>
                  <a:gd name="T9" fmla="*/ 42 h 75"/>
                  <a:gd name="T10" fmla="*/ 0 w 51"/>
                  <a:gd name="T11" fmla="*/ 75 h 75"/>
                  <a:gd name="T12" fmla="*/ 15 w 51"/>
                  <a:gd name="T13" fmla="*/ 75 h 75"/>
                  <a:gd name="T14" fmla="*/ 51 w 51"/>
                  <a:gd name="T15" fmla="*/ 1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5">
                    <a:moveTo>
                      <a:pt x="51" y="13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4" y="5"/>
                      <a:pt x="25" y="13"/>
                      <a:pt x="18" y="22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2" y="52"/>
                      <a:pt x="0" y="63"/>
                      <a:pt x="0" y="75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5" y="48"/>
                      <a:pt x="30" y="25"/>
                      <a:pt x="51" y="1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>
              <a:off x="5761459" y="3403613"/>
              <a:ext cx="776713" cy="776713"/>
              <a:chOff x="3666" y="1986"/>
              <a:chExt cx="348" cy="348"/>
            </a:xfrm>
          </p:grpSpPr>
          <p:sp>
            <p:nvSpPr>
              <p:cNvPr id="1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Freeform 5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Freeform 6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186832" y="2609303"/>
            <a:ext cx="2905455" cy="872123"/>
            <a:chOff x="1186832" y="2609303"/>
            <a:chExt cx="2905455" cy="872123"/>
          </a:xfrm>
        </p:grpSpPr>
        <p:grpSp>
          <p:nvGrpSpPr>
            <p:cNvPr id="10" name="组合 9"/>
            <p:cNvGrpSpPr/>
            <p:nvPr/>
          </p:nvGrpSpPr>
          <p:grpSpPr>
            <a:xfrm>
              <a:off x="1186832" y="2609303"/>
              <a:ext cx="2865891" cy="872123"/>
              <a:chOff x="1590005" y="2592695"/>
              <a:chExt cx="2865891" cy="872123"/>
            </a:xfrm>
          </p:grpSpPr>
          <p:sp>
            <p:nvSpPr>
              <p:cNvPr id="17" name="TextBox 76"/>
              <p:cNvSpPr txBox="1"/>
              <p:nvPr/>
            </p:nvSpPr>
            <p:spPr>
              <a:xfrm>
                <a:off x="2937669" y="259269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C00000"/>
                    </a:solidFill>
                  </a:rPr>
                  <a:t>请在此添加标题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590005" y="285112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3989755" y="2711923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186832" y="4714112"/>
            <a:ext cx="2913210" cy="872123"/>
            <a:chOff x="1186832" y="4714112"/>
            <a:chExt cx="2913210" cy="872123"/>
          </a:xfrm>
        </p:grpSpPr>
        <p:grpSp>
          <p:nvGrpSpPr>
            <p:cNvPr id="11" name="组合 10"/>
            <p:cNvGrpSpPr/>
            <p:nvPr/>
          </p:nvGrpSpPr>
          <p:grpSpPr>
            <a:xfrm>
              <a:off x="1186832" y="4714112"/>
              <a:ext cx="2865891" cy="872123"/>
              <a:chOff x="1590005" y="4714112"/>
              <a:chExt cx="2865891" cy="872123"/>
            </a:xfrm>
          </p:grpSpPr>
          <p:sp>
            <p:nvSpPr>
              <p:cNvPr id="19" name="TextBox 76"/>
              <p:cNvSpPr txBox="1"/>
              <p:nvPr/>
            </p:nvSpPr>
            <p:spPr>
              <a:xfrm>
                <a:off x="2937669" y="4714112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C00000"/>
                    </a:solidFill>
                  </a:rPr>
                  <a:t>请在此添加标题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590005" y="4972545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椭圆 43"/>
            <p:cNvSpPr/>
            <p:nvPr/>
          </p:nvSpPr>
          <p:spPr>
            <a:xfrm>
              <a:off x="3997510" y="4816719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97246" y="1192563"/>
            <a:ext cx="2865891" cy="872123"/>
            <a:chOff x="4697246" y="1192563"/>
            <a:chExt cx="2865891" cy="872123"/>
          </a:xfrm>
        </p:grpSpPr>
        <p:grpSp>
          <p:nvGrpSpPr>
            <p:cNvPr id="34" name="组合 33"/>
            <p:cNvGrpSpPr/>
            <p:nvPr/>
          </p:nvGrpSpPr>
          <p:grpSpPr>
            <a:xfrm>
              <a:off x="4697246" y="1192563"/>
              <a:ext cx="2865891" cy="872123"/>
              <a:chOff x="4716871" y="5586235"/>
              <a:chExt cx="2865891" cy="872123"/>
            </a:xfrm>
          </p:grpSpPr>
          <p:sp>
            <p:nvSpPr>
              <p:cNvPr id="35" name="TextBox 76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C00000"/>
                    </a:solidFill>
                  </a:rPr>
                  <a:t>请在此添加标题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5275000" y="1303122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057396" y="2607179"/>
            <a:ext cx="3005483" cy="872123"/>
            <a:chOff x="8057396" y="2607179"/>
            <a:chExt cx="3005483" cy="872123"/>
          </a:xfrm>
        </p:grpSpPr>
        <p:grpSp>
          <p:nvGrpSpPr>
            <p:cNvPr id="31" name="组合 30"/>
            <p:cNvGrpSpPr/>
            <p:nvPr/>
          </p:nvGrpSpPr>
          <p:grpSpPr>
            <a:xfrm>
              <a:off x="8196988" y="2607179"/>
              <a:ext cx="2865891" cy="872123"/>
              <a:chOff x="7775642" y="4406339"/>
              <a:chExt cx="2865891" cy="872123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76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C00000"/>
                    </a:solidFill>
                  </a:rPr>
                  <a:t>请在此添加标题</a:t>
                </a:r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8057396" y="2709799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061272" y="4714112"/>
            <a:ext cx="3001606" cy="872123"/>
            <a:chOff x="8061272" y="4714112"/>
            <a:chExt cx="3001606" cy="872123"/>
          </a:xfrm>
        </p:grpSpPr>
        <p:grpSp>
          <p:nvGrpSpPr>
            <p:cNvPr id="2" name="组合 1"/>
            <p:cNvGrpSpPr/>
            <p:nvPr/>
          </p:nvGrpSpPr>
          <p:grpSpPr>
            <a:xfrm>
              <a:off x="8196987" y="4714112"/>
              <a:ext cx="2865891" cy="872123"/>
              <a:chOff x="7775642" y="4406339"/>
              <a:chExt cx="2865891" cy="87212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76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C00000"/>
                    </a:solidFill>
                  </a:rPr>
                  <a:t>请在此添加标题</a:t>
                </a:r>
              </a:p>
            </p:txBody>
          </p:sp>
        </p:grpSp>
        <p:sp>
          <p:nvSpPr>
            <p:cNvPr id="47" name="椭圆 46"/>
            <p:cNvSpPr/>
            <p:nvPr/>
          </p:nvSpPr>
          <p:spPr>
            <a:xfrm>
              <a:off x="8061272" y="4818293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16871" y="5548135"/>
            <a:ext cx="2865891" cy="872123"/>
            <a:chOff x="4716871" y="5548135"/>
            <a:chExt cx="2865891" cy="872123"/>
          </a:xfrm>
        </p:grpSpPr>
        <p:grpSp>
          <p:nvGrpSpPr>
            <p:cNvPr id="3" name="组合 2"/>
            <p:cNvGrpSpPr/>
            <p:nvPr/>
          </p:nvGrpSpPr>
          <p:grpSpPr>
            <a:xfrm>
              <a:off x="4716871" y="5548135"/>
              <a:ext cx="2865891" cy="872123"/>
              <a:chOff x="4716871" y="5586235"/>
              <a:chExt cx="2865891" cy="872123"/>
            </a:xfrm>
          </p:grpSpPr>
          <p:sp>
            <p:nvSpPr>
              <p:cNvPr id="24" name="TextBox 76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C00000"/>
                    </a:solidFill>
                  </a:rPr>
                  <a:t>请在此添加标题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5326266" y="5645136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A3CBB612-6FC4-4E42-925E-5FD166A95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3F047B3-8240-49F4-B306-3F6D8810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2"/>
          <a:stretch/>
        </p:blipFill>
        <p:spPr>
          <a:xfrm>
            <a:off x="2857500" y="2686050"/>
            <a:ext cx="9334500" cy="12954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2EEA49B-7BCA-4E55-85DD-04DAF95C9AAE}"/>
              </a:ext>
            </a:extLst>
          </p:cNvPr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90000"/>
                </a:srgbClr>
              </a:gs>
              <a:gs pos="80000">
                <a:srgbClr val="C00000">
                  <a:alpha val="60000"/>
                </a:srgbClr>
              </a:gs>
              <a:gs pos="100000">
                <a:srgbClr val="C00000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1F248A-0C79-4C59-9CC5-7B3652E31EC6}"/>
              </a:ext>
            </a:extLst>
          </p:cNvPr>
          <p:cNvSpPr txBox="1"/>
          <p:nvPr/>
        </p:nvSpPr>
        <p:spPr>
          <a:xfrm>
            <a:off x="2950335" y="2781038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C2A6DD-53E1-41CC-BD21-0DA713D6255F}"/>
              </a:ext>
            </a:extLst>
          </p:cNvPr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47EB79-2306-4087-8070-08E0089C4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458" y="186503"/>
            <a:ext cx="2077375" cy="599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sp>
        <p:nvSpPr>
          <p:cNvPr id="34" name="Freeform 29"/>
          <p:cNvSpPr/>
          <p:nvPr/>
        </p:nvSpPr>
        <p:spPr bwMode="auto">
          <a:xfrm rot="16200000">
            <a:off x="3384485" y="2872803"/>
            <a:ext cx="636428" cy="910879"/>
          </a:xfrm>
          <a:custGeom>
            <a:avLst/>
            <a:gdLst>
              <a:gd name="T0" fmla="*/ 292 w 895"/>
              <a:gd name="T1" fmla="*/ 1306 h 1306"/>
              <a:gd name="T2" fmla="*/ 874 w 895"/>
              <a:gd name="T3" fmla="*/ 1306 h 1306"/>
              <a:gd name="T4" fmla="*/ 895 w 895"/>
              <a:gd name="T5" fmla="*/ 1285 h 1306"/>
              <a:gd name="T6" fmla="*/ 874 w 895"/>
              <a:gd name="T7" fmla="*/ 1263 h 1306"/>
              <a:gd name="T8" fmla="*/ 292 w 895"/>
              <a:gd name="T9" fmla="*/ 1263 h 1306"/>
              <a:gd name="T10" fmla="*/ 116 w 895"/>
              <a:gd name="T11" fmla="*/ 1190 h 1306"/>
              <a:gd name="T12" fmla="*/ 43 w 895"/>
              <a:gd name="T13" fmla="*/ 1014 h 1306"/>
              <a:gd name="T14" fmla="*/ 43 w 895"/>
              <a:gd name="T15" fmla="*/ 0 h 1306"/>
              <a:gd name="T16" fmla="*/ 0 w 895"/>
              <a:gd name="T17" fmla="*/ 0 h 1306"/>
              <a:gd name="T18" fmla="*/ 0 w 895"/>
              <a:gd name="T19" fmla="*/ 1014 h 1306"/>
              <a:gd name="T20" fmla="*/ 292 w 895"/>
              <a:gd name="T21" fmla="*/ 1306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292" y="1306"/>
                </a:moveTo>
                <a:cubicBezTo>
                  <a:pt x="874" y="1306"/>
                  <a:pt x="874" y="1306"/>
                  <a:pt x="874" y="1306"/>
                </a:cubicBezTo>
                <a:cubicBezTo>
                  <a:pt x="886" y="1306"/>
                  <a:pt x="895" y="1297"/>
                  <a:pt x="895" y="1285"/>
                </a:cubicBezTo>
                <a:cubicBezTo>
                  <a:pt x="895" y="1273"/>
                  <a:pt x="886" y="1263"/>
                  <a:pt x="874" y="1263"/>
                </a:cubicBezTo>
                <a:cubicBezTo>
                  <a:pt x="292" y="1263"/>
                  <a:pt x="292" y="1263"/>
                  <a:pt x="292" y="1263"/>
                </a:cubicBezTo>
                <a:cubicBezTo>
                  <a:pt x="224" y="1263"/>
                  <a:pt x="162" y="1235"/>
                  <a:pt x="116" y="1190"/>
                </a:cubicBezTo>
                <a:cubicBezTo>
                  <a:pt x="71" y="1145"/>
                  <a:pt x="43" y="1082"/>
                  <a:pt x="43" y="1014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14"/>
                  <a:pt x="0" y="1014"/>
                  <a:pt x="0" y="1014"/>
                </a:cubicBezTo>
                <a:cubicBezTo>
                  <a:pt x="0" y="1175"/>
                  <a:pt x="131" y="1306"/>
                  <a:pt x="292" y="1306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0"/>
          <p:cNvSpPr/>
          <p:nvPr/>
        </p:nvSpPr>
        <p:spPr bwMode="auto">
          <a:xfrm rot="16200000">
            <a:off x="4336528" y="1690411"/>
            <a:ext cx="937227" cy="3115764"/>
          </a:xfrm>
          <a:custGeom>
            <a:avLst/>
            <a:gdLst>
              <a:gd name="T0" fmla="*/ 292 w 1319"/>
              <a:gd name="T1" fmla="*/ 4473 h 4473"/>
              <a:gd name="T2" fmla="*/ 1297 w 1319"/>
              <a:gd name="T3" fmla="*/ 4473 h 4473"/>
              <a:gd name="T4" fmla="*/ 1319 w 1319"/>
              <a:gd name="T5" fmla="*/ 4452 h 4473"/>
              <a:gd name="T6" fmla="*/ 1297 w 1319"/>
              <a:gd name="T7" fmla="*/ 4430 h 4473"/>
              <a:gd name="T8" fmla="*/ 292 w 1319"/>
              <a:gd name="T9" fmla="*/ 4430 h 4473"/>
              <a:gd name="T10" fmla="*/ 116 w 1319"/>
              <a:gd name="T11" fmla="*/ 4357 h 4473"/>
              <a:gd name="T12" fmla="*/ 43 w 1319"/>
              <a:gd name="T13" fmla="*/ 4181 h 4473"/>
              <a:gd name="T14" fmla="*/ 43 w 1319"/>
              <a:gd name="T15" fmla="*/ 0 h 4473"/>
              <a:gd name="T16" fmla="*/ 0 w 1319"/>
              <a:gd name="T17" fmla="*/ 0 h 4473"/>
              <a:gd name="T18" fmla="*/ 0 w 1319"/>
              <a:gd name="T19" fmla="*/ 4181 h 4473"/>
              <a:gd name="T20" fmla="*/ 292 w 1319"/>
              <a:gd name="T21" fmla="*/ 4473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292" y="4473"/>
                </a:moveTo>
                <a:cubicBezTo>
                  <a:pt x="1297" y="4473"/>
                  <a:pt x="1297" y="4473"/>
                  <a:pt x="1297" y="4473"/>
                </a:cubicBezTo>
                <a:cubicBezTo>
                  <a:pt x="1309" y="4473"/>
                  <a:pt x="1319" y="4464"/>
                  <a:pt x="1319" y="4452"/>
                </a:cubicBezTo>
                <a:cubicBezTo>
                  <a:pt x="1319" y="4440"/>
                  <a:pt x="1309" y="4430"/>
                  <a:pt x="1297" y="4430"/>
                </a:cubicBezTo>
                <a:cubicBezTo>
                  <a:pt x="292" y="4430"/>
                  <a:pt x="292" y="4430"/>
                  <a:pt x="292" y="4430"/>
                </a:cubicBezTo>
                <a:cubicBezTo>
                  <a:pt x="223" y="4430"/>
                  <a:pt x="161" y="4402"/>
                  <a:pt x="116" y="4357"/>
                </a:cubicBezTo>
                <a:cubicBezTo>
                  <a:pt x="71" y="4312"/>
                  <a:pt x="43" y="4249"/>
                  <a:pt x="43" y="4181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81"/>
                  <a:pt x="0" y="4181"/>
                  <a:pt x="0" y="4181"/>
                </a:cubicBezTo>
                <a:cubicBezTo>
                  <a:pt x="0" y="4342"/>
                  <a:pt x="131" y="4473"/>
                  <a:pt x="292" y="447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1"/>
          <p:cNvSpPr/>
          <p:nvPr/>
        </p:nvSpPr>
        <p:spPr bwMode="auto">
          <a:xfrm rot="16200000">
            <a:off x="4880763" y="847751"/>
            <a:ext cx="1307685" cy="4574693"/>
          </a:xfrm>
          <a:custGeom>
            <a:avLst/>
            <a:gdLst>
              <a:gd name="T0" fmla="*/ 293 w 1840"/>
              <a:gd name="T1" fmla="*/ 6569 h 6569"/>
              <a:gd name="T2" fmla="*/ 1819 w 1840"/>
              <a:gd name="T3" fmla="*/ 6569 h 6569"/>
              <a:gd name="T4" fmla="*/ 1840 w 1840"/>
              <a:gd name="T5" fmla="*/ 6548 h 6569"/>
              <a:gd name="T6" fmla="*/ 1819 w 1840"/>
              <a:gd name="T7" fmla="*/ 6526 h 6569"/>
              <a:gd name="T8" fmla="*/ 293 w 1840"/>
              <a:gd name="T9" fmla="*/ 6526 h 6569"/>
              <a:gd name="T10" fmla="*/ 117 w 1840"/>
              <a:gd name="T11" fmla="*/ 6453 h 6569"/>
              <a:gd name="T12" fmla="*/ 43 w 1840"/>
              <a:gd name="T13" fmla="*/ 6277 h 6569"/>
              <a:gd name="T14" fmla="*/ 43 w 1840"/>
              <a:gd name="T15" fmla="*/ 0 h 6569"/>
              <a:gd name="T16" fmla="*/ 0 w 1840"/>
              <a:gd name="T17" fmla="*/ 0 h 6569"/>
              <a:gd name="T18" fmla="*/ 0 w 1840"/>
              <a:gd name="T19" fmla="*/ 6277 h 6569"/>
              <a:gd name="T20" fmla="*/ 293 w 1840"/>
              <a:gd name="T21" fmla="*/ 6569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293" y="6569"/>
                </a:moveTo>
                <a:cubicBezTo>
                  <a:pt x="1819" y="6569"/>
                  <a:pt x="1819" y="6569"/>
                  <a:pt x="1819" y="6569"/>
                </a:cubicBezTo>
                <a:cubicBezTo>
                  <a:pt x="1831" y="6569"/>
                  <a:pt x="1840" y="6560"/>
                  <a:pt x="1840" y="6548"/>
                </a:cubicBezTo>
                <a:cubicBezTo>
                  <a:pt x="1840" y="6536"/>
                  <a:pt x="1831" y="6526"/>
                  <a:pt x="1819" y="6526"/>
                </a:cubicBezTo>
                <a:cubicBezTo>
                  <a:pt x="293" y="6526"/>
                  <a:pt x="293" y="6526"/>
                  <a:pt x="293" y="6526"/>
                </a:cubicBezTo>
                <a:cubicBezTo>
                  <a:pt x="224" y="6526"/>
                  <a:pt x="162" y="6498"/>
                  <a:pt x="117" y="6453"/>
                </a:cubicBezTo>
                <a:cubicBezTo>
                  <a:pt x="71" y="6408"/>
                  <a:pt x="43" y="6345"/>
                  <a:pt x="43" y="6277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277"/>
                  <a:pt x="0" y="6277"/>
                  <a:pt x="0" y="6277"/>
                </a:cubicBezTo>
                <a:cubicBezTo>
                  <a:pt x="0" y="6438"/>
                  <a:pt x="132" y="6569"/>
                  <a:pt x="293" y="6569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2"/>
          <p:cNvSpPr/>
          <p:nvPr/>
        </p:nvSpPr>
        <p:spPr bwMode="auto">
          <a:xfrm rot="16200000">
            <a:off x="3384881" y="3898291"/>
            <a:ext cx="635637" cy="910879"/>
          </a:xfrm>
          <a:custGeom>
            <a:avLst/>
            <a:gdLst>
              <a:gd name="T0" fmla="*/ 779 w 895"/>
              <a:gd name="T1" fmla="*/ 1190 h 1306"/>
              <a:gd name="T2" fmla="*/ 603 w 895"/>
              <a:gd name="T3" fmla="*/ 1263 h 1306"/>
              <a:gd name="T4" fmla="*/ 21 w 895"/>
              <a:gd name="T5" fmla="*/ 1263 h 1306"/>
              <a:gd name="T6" fmla="*/ 0 w 895"/>
              <a:gd name="T7" fmla="*/ 1285 h 1306"/>
              <a:gd name="T8" fmla="*/ 21 w 895"/>
              <a:gd name="T9" fmla="*/ 1306 h 1306"/>
              <a:gd name="T10" fmla="*/ 603 w 895"/>
              <a:gd name="T11" fmla="*/ 1306 h 1306"/>
              <a:gd name="T12" fmla="*/ 895 w 895"/>
              <a:gd name="T13" fmla="*/ 1014 h 1306"/>
              <a:gd name="T14" fmla="*/ 895 w 895"/>
              <a:gd name="T15" fmla="*/ 0 h 1306"/>
              <a:gd name="T16" fmla="*/ 852 w 895"/>
              <a:gd name="T17" fmla="*/ 0 h 1306"/>
              <a:gd name="T18" fmla="*/ 852 w 895"/>
              <a:gd name="T19" fmla="*/ 1014 h 1306"/>
              <a:gd name="T20" fmla="*/ 779 w 895"/>
              <a:gd name="T21" fmla="*/ 119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779" y="1190"/>
                </a:moveTo>
                <a:cubicBezTo>
                  <a:pt x="733" y="1235"/>
                  <a:pt x="671" y="1263"/>
                  <a:pt x="603" y="1263"/>
                </a:cubicBezTo>
                <a:cubicBezTo>
                  <a:pt x="21" y="1263"/>
                  <a:pt x="21" y="1263"/>
                  <a:pt x="21" y="1263"/>
                </a:cubicBezTo>
                <a:cubicBezTo>
                  <a:pt x="9" y="1263"/>
                  <a:pt x="0" y="1273"/>
                  <a:pt x="0" y="1285"/>
                </a:cubicBezTo>
                <a:cubicBezTo>
                  <a:pt x="0" y="1297"/>
                  <a:pt x="9" y="1306"/>
                  <a:pt x="21" y="1306"/>
                </a:cubicBezTo>
                <a:cubicBezTo>
                  <a:pt x="603" y="1306"/>
                  <a:pt x="603" y="1306"/>
                  <a:pt x="603" y="1306"/>
                </a:cubicBezTo>
                <a:cubicBezTo>
                  <a:pt x="764" y="1306"/>
                  <a:pt x="895" y="1175"/>
                  <a:pt x="895" y="1014"/>
                </a:cubicBezTo>
                <a:cubicBezTo>
                  <a:pt x="895" y="0"/>
                  <a:pt x="895" y="0"/>
                  <a:pt x="895" y="0"/>
                </a:cubicBezTo>
                <a:cubicBezTo>
                  <a:pt x="852" y="0"/>
                  <a:pt x="852" y="0"/>
                  <a:pt x="852" y="0"/>
                </a:cubicBezTo>
                <a:cubicBezTo>
                  <a:pt x="852" y="1014"/>
                  <a:pt x="852" y="1014"/>
                  <a:pt x="852" y="1014"/>
                </a:cubicBezTo>
                <a:cubicBezTo>
                  <a:pt x="852" y="1082"/>
                  <a:pt x="824" y="1145"/>
                  <a:pt x="779" y="119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3"/>
          <p:cNvSpPr/>
          <p:nvPr/>
        </p:nvSpPr>
        <p:spPr bwMode="auto">
          <a:xfrm rot="16200000">
            <a:off x="4336528" y="2875402"/>
            <a:ext cx="937227" cy="3115764"/>
          </a:xfrm>
          <a:custGeom>
            <a:avLst/>
            <a:gdLst>
              <a:gd name="T0" fmla="*/ 1203 w 1319"/>
              <a:gd name="T1" fmla="*/ 4357 h 4473"/>
              <a:gd name="T2" fmla="*/ 1027 w 1319"/>
              <a:gd name="T3" fmla="*/ 4430 h 4473"/>
              <a:gd name="T4" fmla="*/ 22 w 1319"/>
              <a:gd name="T5" fmla="*/ 4430 h 4473"/>
              <a:gd name="T6" fmla="*/ 0 w 1319"/>
              <a:gd name="T7" fmla="*/ 4452 h 4473"/>
              <a:gd name="T8" fmla="*/ 22 w 1319"/>
              <a:gd name="T9" fmla="*/ 4473 h 4473"/>
              <a:gd name="T10" fmla="*/ 1027 w 1319"/>
              <a:gd name="T11" fmla="*/ 4473 h 4473"/>
              <a:gd name="T12" fmla="*/ 1319 w 1319"/>
              <a:gd name="T13" fmla="*/ 4181 h 4473"/>
              <a:gd name="T14" fmla="*/ 1319 w 1319"/>
              <a:gd name="T15" fmla="*/ 0 h 4473"/>
              <a:gd name="T16" fmla="*/ 1276 w 1319"/>
              <a:gd name="T17" fmla="*/ 0 h 4473"/>
              <a:gd name="T18" fmla="*/ 1276 w 1319"/>
              <a:gd name="T19" fmla="*/ 4181 h 4473"/>
              <a:gd name="T20" fmla="*/ 1203 w 1319"/>
              <a:gd name="T21" fmla="*/ 4357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1203" y="4357"/>
                </a:moveTo>
                <a:cubicBezTo>
                  <a:pt x="1158" y="4402"/>
                  <a:pt x="1096" y="4430"/>
                  <a:pt x="1027" y="4430"/>
                </a:cubicBezTo>
                <a:cubicBezTo>
                  <a:pt x="22" y="4430"/>
                  <a:pt x="22" y="4430"/>
                  <a:pt x="22" y="4430"/>
                </a:cubicBezTo>
                <a:cubicBezTo>
                  <a:pt x="10" y="4430"/>
                  <a:pt x="0" y="4440"/>
                  <a:pt x="0" y="4452"/>
                </a:cubicBezTo>
                <a:cubicBezTo>
                  <a:pt x="0" y="4464"/>
                  <a:pt x="10" y="4473"/>
                  <a:pt x="22" y="4473"/>
                </a:cubicBezTo>
                <a:cubicBezTo>
                  <a:pt x="1027" y="4473"/>
                  <a:pt x="1027" y="4473"/>
                  <a:pt x="1027" y="4473"/>
                </a:cubicBezTo>
                <a:cubicBezTo>
                  <a:pt x="1188" y="4473"/>
                  <a:pt x="1319" y="4342"/>
                  <a:pt x="1319" y="4181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76" y="0"/>
                  <a:pt x="1276" y="0"/>
                  <a:pt x="1276" y="0"/>
                </a:cubicBezTo>
                <a:cubicBezTo>
                  <a:pt x="1276" y="4181"/>
                  <a:pt x="1276" y="4181"/>
                  <a:pt x="1276" y="4181"/>
                </a:cubicBezTo>
                <a:cubicBezTo>
                  <a:pt x="1276" y="4249"/>
                  <a:pt x="1248" y="4312"/>
                  <a:pt x="1203" y="4357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4"/>
          <p:cNvSpPr/>
          <p:nvPr/>
        </p:nvSpPr>
        <p:spPr bwMode="auto">
          <a:xfrm rot="16200000">
            <a:off x="4880763" y="2259133"/>
            <a:ext cx="1307685" cy="4574693"/>
          </a:xfrm>
          <a:custGeom>
            <a:avLst/>
            <a:gdLst>
              <a:gd name="T0" fmla="*/ 1723 w 1840"/>
              <a:gd name="T1" fmla="*/ 6453 h 6569"/>
              <a:gd name="T2" fmla="*/ 1547 w 1840"/>
              <a:gd name="T3" fmla="*/ 6526 h 6569"/>
              <a:gd name="T4" fmla="*/ 21 w 1840"/>
              <a:gd name="T5" fmla="*/ 6526 h 6569"/>
              <a:gd name="T6" fmla="*/ 0 w 1840"/>
              <a:gd name="T7" fmla="*/ 6548 h 6569"/>
              <a:gd name="T8" fmla="*/ 21 w 1840"/>
              <a:gd name="T9" fmla="*/ 6569 h 6569"/>
              <a:gd name="T10" fmla="*/ 1547 w 1840"/>
              <a:gd name="T11" fmla="*/ 6569 h 6569"/>
              <a:gd name="T12" fmla="*/ 1840 w 1840"/>
              <a:gd name="T13" fmla="*/ 6277 h 6569"/>
              <a:gd name="T14" fmla="*/ 1840 w 1840"/>
              <a:gd name="T15" fmla="*/ 0 h 6569"/>
              <a:gd name="T16" fmla="*/ 1797 w 1840"/>
              <a:gd name="T17" fmla="*/ 0 h 6569"/>
              <a:gd name="T18" fmla="*/ 1797 w 1840"/>
              <a:gd name="T19" fmla="*/ 6277 h 6569"/>
              <a:gd name="T20" fmla="*/ 1723 w 1840"/>
              <a:gd name="T21" fmla="*/ 6453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1723" y="6453"/>
                </a:moveTo>
                <a:cubicBezTo>
                  <a:pt x="1678" y="6498"/>
                  <a:pt x="1616" y="6526"/>
                  <a:pt x="1547" y="6526"/>
                </a:cubicBezTo>
                <a:cubicBezTo>
                  <a:pt x="21" y="6526"/>
                  <a:pt x="21" y="6526"/>
                  <a:pt x="21" y="6526"/>
                </a:cubicBezTo>
                <a:cubicBezTo>
                  <a:pt x="9" y="6526"/>
                  <a:pt x="0" y="6536"/>
                  <a:pt x="0" y="6548"/>
                </a:cubicBezTo>
                <a:cubicBezTo>
                  <a:pt x="0" y="6560"/>
                  <a:pt x="9" y="6569"/>
                  <a:pt x="21" y="6569"/>
                </a:cubicBezTo>
                <a:cubicBezTo>
                  <a:pt x="1547" y="6569"/>
                  <a:pt x="1547" y="6569"/>
                  <a:pt x="1547" y="6569"/>
                </a:cubicBezTo>
                <a:cubicBezTo>
                  <a:pt x="1708" y="6569"/>
                  <a:pt x="1840" y="6438"/>
                  <a:pt x="1840" y="6277"/>
                </a:cubicBezTo>
                <a:cubicBezTo>
                  <a:pt x="1840" y="0"/>
                  <a:pt x="1840" y="0"/>
                  <a:pt x="1840" y="0"/>
                </a:cubicBezTo>
                <a:cubicBezTo>
                  <a:pt x="1797" y="0"/>
                  <a:pt x="1797" y="0"/>
                  <a:pt x="1797" y="0"/>
                </a:cubicBezTo>
                <a:cubicBezTo>
                  <a:pt x="1797" y="6277"/>
                  <a:pt x="1797" y="6277"/>
                  <a:pt x="1797" y="6277"/>
                </a:cubicBezTo>
                <a:cubicBezTo>
                  <a:pt x="1797" y="6345"/>
                  <a:pt x="1769" y="6408"/>
                  <a:pt x="1723" y="645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35"/>
          <p:cNvSpPr>
            <a:spLocks noChangeArrowheads="1"/>
          </p:cNvSpPr>
          <p:nvPr/>
        </p:nvSpPr>
        <p:spPr bwMode="auto">
          <a:xfrm rot="16200000">
            <a:off x="6334029" y="739375"/>
            <a:ext cx="30080" cy="6203619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871428" y="4654924"/>
            <a:ext cx="537900" cy="547772"/>
            <a:chOff x="3871428" y="4654924"/>
            <a:chExt cx="537900" cy="547772"/>
          </a:xfrm>
        </p:grpSpPr>
        <p:sp>
          <p:nvSpPr>
            <p:cNvPr id="41" name="Oval 36"/>
            <p:cNvSpPr>
              <a:spLocks noChangeArrowheads="1"/>
            </p:cNvSpPr>
            <p:nvPr/>
          </p:nvSpPr>
          <p:spPr bwMode="auto">
            <a:xfrm rot="16200000">
              <a:off x="3866492" y="4659860"/>
              <a:ext cx="547772" cy="5379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 rot="16200000">
              <a:off x="3938667" y="4751344"/>
              <a:ext cx="383123" cy="375515"/>
            </a:xfrm>
            <a:custGeom>
              <a:avLst/>
              <a:gdLst>
                <a:gd name="T0" fmla="*/ 0 w 539"/>
                <a:gd name="T1" fmla="*/ 270 h 539"/>
                <a:gd name="T2" fmla="*/ 357 w 539"/>
                <a:gd name="T3" fmla="*/ 190 h 539"/>
                <a:gd name="T4" fmla="*/ 388 w 539"/>
                <a:gd name="T5" fmla="*/ 172 h 539"/>
                <a:gd name="T6" fmla="*/ 425 w 539"/>
                <a:gd name="T7" fmla="*/ 163 h 539"/>
                <a:gd name="T8" fmla="*/ 415 w 539"/>
                <a:gd name="T9" fmla="*/ 148 h 539"/>
                <a:gd name="T10" fmla="*/ 390 w 539"/>
                <a:gd name="T11" fmla="*/ 125 h 539"/>
                <a:gd name="T12" fmla="*/ 371 w 539"/>
                <a:gd name="T13" fmla="*/ 127 h 539"/>
                <a:gd name="T14" fmla="*/ 359 w 539"/>
                <a:gd name="T15" fmla="*/ 115 h 539"/>
                <a:gd name="T16" fmla="*/ 324 w 539"/>
                <a:gd name="T17" fmla="*/ 103 h 539"/>
                <a:gd name="T18" fmla="*/ 329 w 539"/>
                <a:gd name="T19" fmla="*/ 138 h 539"/>
                <a:gd name="T20" fmla="*/ 315 w 539"/>
                <a:gd name="T21" fmla="*/ 167 h 539"/>
                <a:gd name="T22" fmla="*/ 287 w 539"/>
                <a:gd name="T23" fmla="*/ 145 h 539"/>
                <a:gd name="T24" fmla="*/ 246 w 539"/>
                <a:gd name="T25" fmla="*/ 125 h 539"/>
                <a:gd name="T26" fmla="*/ 258 w 539"/>
                <a:gd name="T27" fmla="*/ 96 h 539"/>
                <a:gd name="T28" fmla="*/ 298 w 539"/>
                <a:gd name="T29" fmla="*/ 82 h 539"/>
                <a:gd name="T30" fmla="*/ 290 w 539"/>
                <a:gd name="T31" fmla="*/ 67 h 539"/>
                <a:gd name="T32" fmla="*/ 265 w 539"/>
                <a:gd name="T33" fmla="*/ 71 h 539"/>
                <a:gd name="T34" fmla="*/ 236 w 539"/>
                <a:gd name="T35" fmla="*/ 53 h 539"/>
                <a:gd name="T36" fmla="*/ 240 w 539"/>
                <a:gd name="T37" fmla="*/ 73 h 539"/>
                <a:gd name="T38" fmla="*/ 221 w 539"/>
                <a:gd name="T39" fmla="*/ 73 h 539"/>
                <a:gd name="T40" fmla="*/ 198 w 539"/>
                <a:gd name="T41" fmla="*/ 57 h 539"/>
                <a:gd name="T42" fmla="*/ 177 w 539"/>
                <a:gd name="T43" fmla="*/ 67 h 539"/>
                <a:gd name="T44" fmla="*/ 201 w 539"/>
                <a:gd name="T45" fmla="*/ 72 h 539"/>
                <a:gd name="T46" fmla="*/ 184 w 539"/>
                <a:gd name="T47" fmla="*/ 82 h 539"/>
                <a:gd name="T48" fmla="*/ 80 w 539"/>
                <a:gd name="T49" fmla="*/ 151 h 539"/>
                <a:gd name="T50" fmla="*/ 92 w 539"/>
                <a:gd name="T51" fmla="*/ 166 h 539"/>
                <a:gd name="T52" fmla="*/ 111 w 539"/>
                <a:gd name="T53" fmla="*/ 189 h 539"/>
                <a:gd name="T54" fmla="*/ 104 w 539"/>
                <a:gd name="T55" fmla="*/ 222 h 539"/>
                <a:gd name="T56" fmla="*/ 124 w 539"/>
                <a:gd name="T57" fmla="*/ 259 h 539"/>
                <a:gd name="T58" fmla="*/ 152 w 539"/>
                <a:gd name="T59" fmla="*/ 300 h 539"/>
                <a:gd name="T60" fmla="*/ 166 w 539"/>
                <a:gd name="T61" fmla="*/ 319 h 539"/>
                <a:gd name="T62" fmla="*/ 148 w 539"/>
                <a:gd name="T63" fmla="*/ 276 h 539"/>
                <a:gd name="T64" fmla="*/ 176 w 539"/>
                <a:gd name="T65" fmla="*/ 316 h 539"/>
                <a:gd name="T66" fmla="*/ 211 w 539"/>
                <a:gd name="T67" fmla="*/ 357 h 539"/>
                <a:gd name="T68" fmla="*/ 258 w 539"/>
                <a:gd name="T69" fmla="*/ 377 h 539"/>
                <a:gd name="T70" fmla="*/ 298 w 539"/>
                <a:gd name="T71" fmla="*/ 407 h 539"/>
                <a:gd name="T72" fmla="*/ 314 w 539"/>
                <a:gd name="T73" fmla="*/ 403 h 539"/>
                <a:gd name="T74" fmla="*/ 297 w 539"/>
                <a:gd name="T75" fmla="*/ 375 h 539"/>
                <a:gd name="T76" fmla="*/ 277 w 539"/>
                <a:gd name="T77" fmla="*/ 367 h 539"/>
                <a:gd name="T78" fmla="*/ 272 w 539"/>
                <a:gd name="T79" fmla="*/ 335 h 539"/>
                <a:gd name="T80" fmla="*/ 240 w 539"/>
                <a:gd name="T81" fmla="*/ 351 h 539"/>
                <a:gd name="T82" fmla="*/ 236 w 539"/>
                <a:gd name="T83" fmla="*/ 294 h 539"/>
                <a:gd name="T84" fmla="*/ 258 w 539"/>
                <a:gd name="T85" fmla="*/ 289 h 539"/>
                <a:gd name="T86" fmla="*/ 275 w 539"/>
                <a:gd name="T87" fmla="*/ 283 h 539"/>
                <a:gd name="T88" fmla="*/ 300 w 539"/>
                <a:gd name="T89" fmla="*/ 296 h 539"/>
                <a:gd name="T90" fmla="*/ 311 w 539"/>
                <a:gd name="T91" fmla="*/ 288 h 539"/>
                <a:gd name="T92" fmla="*/ 328 w 539"/>
                <a:gd name="T93" fmla="*/ 252 h 539"/>
                <a:gd name="T94" fmla="*/ 326 w 539"/>
                <a:gd name="T95" fmla="*/ 240 h 539"/>
                <a:gd name="T96" fmla="*/ 353 w 539"/>
                <a:gd name="T97" fmla="*/ 220 h 539"/>
                <a:gd name="T98" fmla="*/ 373 w 539"/>
                <a:gd name="T99" fmla="*/ 201 h 539"/>
                <a:gd name="T100" fmla="*/ 383 w 539"/>
                <a:gd name="T101" fmla="*/ 184 h 539"/>
                <a:gd name="T102" fmla="*/ 357 w 539"/>
                <a:gd name="T103" fmla="*/ 190 h 539"/>
                <a:gd name="T104" fmla="*/ 414 w 539"/>
                <a:gd name="T105" fmla="*/ 418 h 539"/>
                <a:gd name="T106" fmla="*/ 382 w 539"/>
                <a:gd name="T107" fmla="*/ 404 h 539"/>
                <a:gd name="T108" fmla="*/ 352 w 539"/>
                <a:gd name="T109" fmla="*/ 403 h 539"/>
                <a:gd name="T110" fmla="*/ 331 w 539"/>
                <a:gd name="T111" fmla="*/ 401 h 539"/>
                <a:gd name="T112" fmla="*/ 323 w 539"/>
                <a:gd name="T113" fmla="*/ 430 h 539"/>
                <a:gd name="T114" fmla="*/ 313 w 539"/>
                <a:gd name="T115" fmla="*/ 470 h 539"/>
                <a:gd name="T116" fmla="*/ 431 w 539"/>
                <a:gd name="T117" fmla="*/ 42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9" h="539">
                  <a:moveTo>
                    <a:pt x="539" y="270"/>
                  </a:moveTo>
                  <a:cubicBezTo>
                    <a:pt x="539" y="418"/>
                    <a:pt x="418" y="539"/>
                    <a:pt x="270" y="539"/>
                  </a:cubicBezTo>
                  <a:cubicBezTo>
                    <a:pt x="121" y="539"/>
                    <a:pt x="0" y="418"/>
                    <a:pt x="0" y="270"/>
                  </a:cubicBezTo>
                  <a:cubicBezTo>
                    <a:pt x="0" y="121"/>
                    <a:pt x="121" y="0"/>
                    <a:pt x="270" y="0"/>
                  </a:cubicBezTo>
                  <a:cubicBezTo>
                    <a:pt x="418" y="0"/>
                    <a:pt x="539" y="121"/>
                    <a:pt x="539" y="270"/>
                  </a:cubicBezTo>
                  <a:close/>
                  <a:moveTo>
                    <a:pt x="357" y="190"/>
                  </a:moveTo>
                  <a:cubicBezTo>
                    <a:pt x="359" y="189"/>
                    <a:pt x="361" y="183"/>
                    <a:pt x="362" y="182"/>
                  </a:cubicBezTo>
                  <a:cubicBezTo>
                    <a:pt x="364" y="179"/>
                    <a:pt x="367" y="178"/>
                    <a:pt x="370" y="176"/>
                  </a:cubicBezTo>
                  <a:cubicBezTo>
                    <a:pt x="376" y="174"/>
                    <a:pt x="382" y="173"/>
                    <a:pt x="388" y="172"/>
                  </a:cubicBezTo>
                  <a:cubicBezTo>
                    <a:pt x="394" y="171"/>
                    <a:pt x="401" y="171"/>
                    <a:pt x="406" y="176"/>
                  </a:cubicBezTo>
                  <a:cubicBezTo>
                    <a:pt x="405" y="175"/>
                    <a:pt x="413" y="168"/>
                    <a:pt x="414" y="167"/>
                  </a:cubicBezTo>
                  <a:cubicBezTo>
                    <a:pt x="417" y="165"/>
                    <a:pt x="423" y="166"/>
                    <a:pt x="425" y="163"/>
                  </a:cubicBezTo>
                  <a:cubicBezTo>
                    <a:pt x="425" y="162"/>
                    <a:pt x="425" y="155"/>
                    <a:pt x="425" y="155"/>
                  </a:cubicBezTo>
                  <a:cubicBezTo>
                    <a:pt x="420" y="156"/>
                    <a:pt x="417" y="150"/>
                    <a:pt x="417" y="146"/>
                  </a:cubicBezTo>
                  <a:cubicBezTo>
                    <a:pt x="417" y="146"/>
                    <a:pt x="416" y="147"/>
                    <a:pt x="415" y="148"/>
                  </a:cubicBezTo>
                  <a:cubicBezTo>
                    <a:pt x="415" y="143"/>
                    <a:pt x="409" y="147"/>
                    <a:pt x="406" y="146"/>
                  </a:cubicBezTo>
                  <a:cubicBezTo>
                    <a:pt x="398" y="144"/>
                    <a:pt x="399" y="138"/>
                    <a:pt x="397" y="133"/>
                  </a:cubicBezTo>
                  <a:cubicBezTo>
                    <a:pt x="395" y="129"/>
                    <a:pt x="391" y="128"/>
                    <a:pt x="390" y="125"/>
                  </a:cubicBezTo>
                  <a:cubicBezTo>
                    <a:pt x="389" y="123"/>
                    <a:pt x="388" y="119"/>
                    <a:pt x="385" y="118"/>
                  </a:cubicBezTo>
                  <a:cubicBezTo>
                    <a:pt x="383" y="118"/>
                    <a:pt x="379" y="126"/>
                    <a:pt x="378" y="125"/>
                  </a:cubicBezTo>
                  <a:cubicBezTo>
                    <a:pt x="375" y="123"/>
                    <a:pt x="374" y="126"/>
                    <a:pt x="371" y="127"/>
                  </a:cubicBezTo>
                  <a:cubicBezTo>
                    <a:pt x="369" y="129"/>
                    <a:pt x="367" y="128"/>
                    <a:pt x="365" y="129"/>
                  </a:cubicBezTo>
                  <a:cubicBezTo>
                    <a:pt x="372" y="127"/>
                    <a:pt x="362" y="123"/>
                    <a:pt x="359" y="124"/>
                  </a:cubicBezTo>
                  <a:cubicBezTo>
                    <a:pt x="364" y="123"/>
                    <a:pt x="362" y="117"/>
                    <a:pt x="359" y="115"/>
                  </a:cubicBezTo>
                  <a:cubicBezTo>
                    <a:pt x="360" y="115"/>
                    <a:pt x="360" y="115"/>
                    <a:pt x="361" y="115"/>
                  </a:cubicBezTo>
                  <a:cubicBezTo>
                    <a:pt x="360" y="112"/>
                    <a:pt x="350" y="109"/>
                    <a:pt x="347" y="107"/>
                  </a:cubicBezTo>
                  <a:cubicBezTo>
                    <a:pt x="344" y="105"/>
                    <a:pt x="327" y="101"/>
                    <a:pt x="324" y="103"/>
                  </a:cubicBezTo>
                  <a:cubicBezTo>
                    <a:pt x="319" y="106"/>
                    <a:pt x="325" y="113"/>
                    <a:pt x="325" y="116"/>
                  </a:cubicBezTo>
                  <a:cubicBezTo>
                    <a:pt x="325" y="121"/>
                    <a:pt x="320" y="122"/>
                    <a:pt x="320" y="125"/>
                  </a:cubicBezTo>
                  <a:cubicBezTo>
                    <a:pt x="320" y="131"/>
                    <a:pt x="332" y="130"/>
                    <a:pt x="329" y="138"/>
                  </a:cubicBezTo>
                  <a:cubicBezTo>
                    <a:pt x="327" y="143"/>
                    <a:pt x="320" y="144"/>
                    <a:pt x="318" y="148"/>
                  </a:cubicBezTo>
                  <a:cubicBezTo>
                    <a:pt x="315" y="151"/>
                    <a:pt x="318" y="158"/>
                    <a:pt x="321" y="160"/>
                  </a:cubicBezTo>
                  <a:cubicBezTo>
                    <a:pt x="324" y="162"/>
                    <a:pt x="316" y="166"/>
                    <a:pt x="315" y="167"/>
                  </a:cubicBezTo>
                  <a:cubicBezTo>
                    <a:pt x="309" y="169"/>
                    <a:pt x="304" y="161"/>
                    <a:pt x="303" y="155"/>
                  </a:cubicBezTo>
                  <a:cubicBezTo>
                    <a:pt x="302" y="151"/>
                    <a:pt x="301" y="147"/>
                    <a:pt x="297" y="145"/>
                  </a:cubicBezTo>
                  <a:cubicBezTo>
                    <a:pt x="295" y="144"/>
                    <a:pt x="288" y="143"/>
                    <a:pt x="287" y="145"/>
                  </a:cubicBezTo>
                  <a:cubicBezTo>
                    <a:pt x="285" y="140"/>
                    <a:pt x="278" y="138"/>
                    <a:pt x="273" y="136"/>
                  </a:cubicBezTo>
                  <a:cubicBezTo>
                    <a:pt x="266" y="134"/>
                    <a:pt x="260" y="134"/>
                    <a:pt x="252" y="135"/>
                  </a:cubicBezTo>
                  <a:cubicBezTo>
                    <a:pt x="255" y="134"/>
                    <a:pt x="252" y="123"/>
                    <a:pt x="246" y="125"/>
                  </a:cubicBezTo>
                  <a:cubicBezTo>
                    <a:pt x="247" y="122"/>
                    <a:pt x="247" y="118"/>
                    <a:pt x="247" y="114"/>
                  </a:cubicBezTo>
                  <a:cubicBezTo>
                    <a:pt x="248" y="112"/>
                    <a:pt x="250" y="109"/>
                    <a:pt x="252" y="106"/>
                  </a:cubicBezTo>
                  <a:cubicBezTo>
                    <a:pt x="252" y="105"/>
                    <a:pt x="260" y="97"/>
                    <a:pt x="258" y="96"/>
                  </a:cubicBezTo>
                  <a:cubicBezTo>
                    <a:pt x="264" y="97"/>
                    <a:pt x="270" y="98"/>
                    <a:pt x="275" y="93"/>
                  </a:cubicBezTo>
                  <a:cubicBezTo>
                    <a:pt x="278" y="89"/>
                    <a:pt x="280" y="84"/>
                    <a:pt x="283" y="81"/>
                  </a:cubicBezTo>
                  <a:cubicBezTo>
                    <a:pt x="287" y="75"/>
                    <a:pt x="293" y="82"/>
                    <a:pt x="298" y="82"/>
                  </a:cubicBezTo>
                  <a:cubicBezTo>
                    <a:pt x="305" y="83"/>
                    <a:pt x="305" y="75"/>
                    <a:pt x="301" y="72"/>
                  </a:cubicBezTo>
                  <a:cubicBezTo>
                    <a:pt x="305" y="72"/>
                    <a:pt x="301" y="64"/>
                    <a:pt x="299" y="62"/>
                  </a:cubicBezTo>
                  <a:cubicBezTo>
                    <a:pt x="296" y="61"/>
                    <a:pt x="284" y="65"/>
                    <a:pt x="290" y="67"/>
                  </a:cubicBezTo>
                  <a:cubicBezTo>
                    <a:pt x="289" y="66"/>
                    <a:pt x="280" y="84"/>
                    <a:pt x="276" y="75"/>
                  </a:cubicBezTo>
                  <a:cubicBezTo>
                    <a:pt x="274" y="73"/>
                    <a:pt x="273" y="66"/>
                    <a:pt x="270" y="66"/>
                  </a:cubicBezTo>
                  <a:cubicBezTo>
                    <a:pt x="267" y="66"/>
                    <a:pt x="266" y="69"/>
                    <a:pt x="265" y="71"/>
                  </a:cubicBezTo>
                  <a:cubicBezTo>
                    <a:pt x="266" y="66"/>
                    <a:pt x="255" y="63"/>
                    <a:pt x="252" y="63"/>
                  </a:cubicBezTo>
                  <a:cubicBezTo>
                    <a:pt x="258" y="59"/>
                    <a:pt x="253" y="55"/>
                    <a:pt x="250" y="53"/>
                  </a:cubicBezTo>
                  <a:cubicBezTo>
                    <a:pt x="247" y="52"/>
                    <a:pt x="238" y="50"/>
                    <a:pt x="236" y="53"/>
                  </a:cubicBezTo>
                  <a:cubicBezTo>
                    <a:pt x="229" y="61"/>
                    <a:pt x="243" y="62"/>
                    <a:pt x="246" y="64"/>
                  </a:cubicBezTo>
                  <a:cubicBezTo>
                    <a:pt x="247" y="65"/>
                    <a:pt x="251" y="67"/>
                    <a:pt x="249" y="69"/>
                  </a:cubicBezTo>
                  <a:cubicBezTo>
                    <a:pt x="247" y="70"/>
                    <a:pt x="240" y="72"/>
                    <a:pt x="240" y="73"/>
                  </a:cubicBezTo>
                  <a:cubicBezTo>
                    <a:pt x="238" y="76"/>
                    <a:pt x="242" y="80"/>
                    <a:pt x="239" y="83"/>
                  </a:cubicBezTo>
                  <a:cubicBezTo>
                    <a:pt x="236" y="80"/>
                    <a:pt x="236" y="75"/>
                    <a:pt x="233" y="71"/>
                  </a:cubicBezTo>
                  <a:cubicBezTo>
                    <a:pt x="237" y="75"/>
                    <a:pt x="221" y="73"/>
                    <a:pt x="221" y="73"/>
                  </a:cubicBezTo>
                  <a:cubicBezTo>
                    <a:pt x="216" y="73"/>
                    <a:pt x="208" y="76"/>
                    <a:pt x="204" y="71"/>
                  </a:cubicBezTo>
                  <a:cubicBezTo>
                    <a:pt x="203" y="70"/>
                    <a:pt x="203" y="62"/>
                    <a:pt x="205" y="64"/>
                  </a:cubicBezTo>
                  <a:cubicBezTo>
                    <a:pt x="202" y="61"/>
                    <a:pt x="200" y="59"/>
                    <a:pt x="198" y="57"/>
                  </a:cubicBezTo>
                  <a:cubicBezTo>
                    <a:pt x="186" y="61"/>
                    <a:pt x="175" y="66"/>
                    <a:pt x="165" y="72"/>
                  </a:cubicBezTo>
                  <a:cubicBezTo>
                    <a:pt x="166" y="72"/>
                    <a:pt x="167" y="72"/>
                    <a:pt x="169" y="71"/>
                  </a:cubicBezTo>
                  <a:cubicBezTo>
                    <a:pt x="172" y="70"/>
                    <a:pt x="174" y="68"/>
                    <a:pt x="177" y="67"/>
                  </a:cubicBezTo>
                  <a:cubicBezTo>
                    <a:pt x="181" y="66"/>
                    <a:pt x="188" y="61"/>
                    <a:pt x="192" y="65"/>
                  </a:cubicBezTo>
                  <a:cubicBezTo>
                    <a:pt x="192" y="64"/>
                    <a:pt x="193" y="63"/>
                    <a:pt x="194" y="63"/>
                  </a:cubicBezTo>
                  <a:cubicBezTo>
                    <a:pt x="196" y="66"/>
                    <a:pt x="198" y="68"/>
                    <a:pt x="201" y="72"/>
                  </a:cubicBezTo>
                  <a:cubicBezTo>
                    <a:pt x="198" y="70"/>
                    <a:pt x="193" y="71"/>
                    <a:pt x="190" y="71"/>
                  </a:cubicBezTo>
                  <a:cubicBezTo>
                    <a:pt x="188" y="72"/>
                    <a:pt x="183" y="73"/>
                    <a:pt x="182" y="75"/>
                  </a:cubicBezTo>
                  <a:cubicBezTo>
                    <a:pt x="183" y="77"/>
                    <a:pt x="185" y="80"/>
                    <a:pt x="184" y="82"/>
                  </a:cubicBezTo>
                  <a:cubicBezTo>
                    <a:pt x="180" y="79"/>
                    <a:pt x="176" y="73"/>
                    <a:pt x="170" y="73"/>
                  </a:cubicBezTo>
                  <a:cubicBezTo>
                    <a:pt x="167" y="73"/>
                    <a:pt x="164" y="73"/>
                    <a:pt x="162" y="73"/>
                  </a:cubicBezTo>
                  <a:cubicBezTo>
                    <a:pt x="128" y="92"/>
                    <a:pt x="100" y="119"/>
                    <a:pt x="80" y="151"/>
                  </a:cubicBezTo>
                  <a:cubicBezTo>
                    <a:pt x="81" y="152"/>
                    <a:pt x="82" y="153"/>
                    <a:pt x="84" y="154"/>
                  </a:cubicBezTo>
                  <a:cubicBezTo>
                    <a:pt x="87" y="155"/>
                    <a:pt x="84" y="165"/>
                    <a:pt x="91" y="160"/>
                  </a:cubicBezTo>
                  <a:cubicBezTo>
                    <a:pt x="93" y="161"/>
                    <a:pt x="93" y="164"/>
                    <a:pt x="92" y="166"/>
                  </a:cubicBezTo>
                  <a:cubicBezTo>
                    <a:pt x="92" y="166"/>
                    <a:pt x="106" y="175"/>
                    <a:pt x="107" y="176"/>
                  </a:cubicBezTo>
                  <a:cubicBezTo>
                    <a:pt x="109" y="178"/>
                    <a:pt x="113" y="180"/>
                    <a:pt x="114" y="183"/>
                  </a:cubicBezTo>
                  <a:cubicBezTo>
                    <a:pt x="115" y="185"/>
                    <a:pt x="113" y="188"/>
                    <a:pt x="111" y="189"/>
                  </a:cubicBezTo>
                  <a:cubicBezTo>
                    <a:pt x="111" y="189"/>
                    <a:pt x="105" y="183"/>
                    <a:pt x="105" y="185"/>
                  </a:cubicBezTo>
                  <a:cubicBezTo>
                    <a:pt x="103" y="186"/>
                    <a:pt x="105" y="196"/>
                    <a:pt x="108" y="196"/>
                  </a:cubicBezTo>
                  <a:cubicBezTo>
                    <a:pt x="103" y="196"/>
                    <a:pt x="105" y="218"/>
                    <a:pt x="104" y="222"/>
                  </a:cubicBezTo>
                  <a:cubicBezTo>
                    <a:pt x="104" y="222"/>
                    <a:pt x="105" y="222"/>
                    <a:pt x="105" y="222"/>
                  </a:cubicBezTo>
                  <a:cubicBezTo>
                    <a:pt x="103" y="226"/>
                    <a:pt x="107" y="243"/>
                    <a:pt x="114" y="241"/>
                  </a:cubicBezTo>
                  <a:cubicBezTo>
                    <a:pt x="109" y="242"/>
                    <a:pt x="122" y="258"/>
                    <a:pt x="124" y="259"/>
                  </a:cubicBezTo>
                  <a:cubicBezTo>
                    <a:pt x="128" y="263"/>
                    <a:pt x="134" y="265"/>
                    <a:pt x="137" y="269"/>
                  </a:cubicBezTo>
                  <a:cubicBezTo>
                    <a:pt x="140" y="274"/>
                    <a:pt x="140" y="281"/>
                    <a:pt x="145" y="285"/>
                  </a:cubicBezTo>
                  <a:cubicBezTo>
                    <a:pt x="144" y="290"/>
                    <a:pt x="153" y="294"/>
                    <a:pt x="152" y="300"/>
                  </a:cubicBezTo>
                  <a:cubicBezTo>
                    <a:pt x="151" y="301"/>
                    <a:pt x="151" y="301"/>
                    <a:pt x="150" y="301"/>
                  </a:cubicBezTo>
                  <a:cubicBezTo>
                    <a:pt x="152" y="306"/>
                    <a:pt x="159" y="306"/>
                    <a:pt x="161" y="311"/>
                  </a:cubicBezTo>
                  <a:cubicBezTo>
                    <a:pt x="163" y="313"/>
                    <a:pt x="161" y="320"/>
                    <a:pt x="166" y="319"/>
                  </a:cubicBezTo>
                  <a:cubicBezTo>
                    <a:pt x="167" y="311"/>
                    <a:pt x="161" y="303"/>
                    <a:pt x="157" y="297"/>
                  </a:cubicBezTo>
                  <a:cubicBezTo>
                    <a:pt x="155" y="293"/>
                    <a:pt x="153" y="290"/>
                    <a:pt x="151" y="287"/>
                  </a:cubicBezTo>
                  <a:cubicBezTo>
                    <a:pt x="150" y="284"/>
                    <a:pt x="149" y="280"/>
                    <a:pt x="148" y="276"/>
                  </a:cubicBezTo>
                  <a:cubicBezTo>
                    <a:pt x="149" y="277"/>
                    <a:pt x="157" y="279"/>
                    <a:pt x="156" y="280"/>
                  </a:cubicBezTo>
                  <a:cubicBezTo>
                    <a:pt x="154" y="287"/>
                    <a:pt x="168" y="300"/>
                    <a:pt x="171" y="304"/>
                  </a:cubicBezTo>
                  <a:cubicBezTo>
                    <a:pt x="173" y="305"/>
                    <a:pt x="181" y="316"/>
                    <a:pt x="176" y="316"/>
                  </a:cubicBezTo>
                  <a:cubicBezTo>
                    <a:pt x="181" y="316"/>
                    <a:pt x="187" y="323"/>
                    <a:pt x="189" y="326"/>
                  </a:cubicBezTo>
                  <a:cubicBezTo>
                    <a:pt x="192" y="332"/>
                    <a:pt x="192" y="338"/>
                    <a:pt x="194" y="344"/>
                  </a:cubicBezTo>
                  <a:cubicBezTo>
                    <a:pt x="196" y="351"/>
                    <a:pt x="206" y="354"/>
                    <a:pt x="211" y="357"/>
                  </a:cubicBezTo>
                  <a:cubicBezTo>
                    <a:pt x="216" y="360"/>
                    <a:pt x="221" y="363"/>
                    <a:pt x="225" y="365"/>
                  </a:cubicBezTo>
                  <a:cubicBezTo>
                    <a:pt x="233" y="368"/>
                    <a:pt x="235" y="365"/>
                    <a:pt x="241" y="364"/>
                  </a:cubicBezTo>
                  <a:cubicBezTo>
                    <a:pt x="250" y="363"/>
                    <a:pt x="251" y="373"/>
                    <a:pt x="258" y="377"/>
                  </a:cubicBezTo>
                  <a:cubicBezTo>
                    <a:pt x="263" y="379"/>
                    <a:pt x="273" y="383"/>
                    <a:pt x="278" y="381"/>
                  </a:cubicBezTo>
                  <a:cubicBezTo>
                    <a:pt x="276" y="381"/>
                    <a:pt x="285" y="396"/>
                    <a:pt x="286" y="397"/>
                  </a:cubicBezTo>
                  <a:cubicBezTo>
                    <a:pt x="289" y="401"/>
                    <a:pt x="295" y="403"/>
                    <a:pt x="298" y="407"/>
                  </a:cubicBezTo>
                  <a:cubicBezTo>
                    <a:pt x="299" y="407"/>
                    <a:pt x="300" y="405"/>
                    <a:pt x="301" y="404"/>
                  </a:cubicBezTo>
                  <a:cubicBezTo>
                    <a:pt x="299" y="408"/>
                    <a:pt x="306" y="415"/>
                    <a:pt x="310" y="415"/>
                  </a:cubicBezTo>
                  <a:cubicBezTo>
                    <a:pt x="313" y="414"/>
                    <a:pt x="314" y="406"/>
                    <a:pt x="314" y="403"/>
                  </a:cubicBezTo>
                  <a:cubicBezTo>
                    <a:pt x="307" y="407"/>
                    <a:pt x="301" y="404"/>
                    <a:pt x="297" y="397"/>
                  </a:cubicBezTo>
                  <a:cubicBezTo>
                    <a:pt x="297" y="395"/>
                    <a:pt x="291" y="386"/>
                    <a:pt x="296" y="386"/>
                  </a:cubicBezTo>
                  <a:cubicBezTo>
                    <a:pt x="303" y="386"/>
                    <a:pt x="298" y="380"/>
                    <a:pt x="297" y="375"/>
                  </a:cubicBezTo>
                  <a:cubicBezTo>
                    <a:pt x="297" y="370"/>
                    <a:pt x="292" y="367"/>
                    <a:pt x="289" y="363"/>
                  </a:cubicBezTo>
                  <a:cubicBezTo>
                    <a:pt x="287" y="367"/>
                    <a:pt x="280" y="366"/>
                    <a:pt x="278" y="363"/>
                  </a:cubicBezTo>
                  <a:cubicBezTo>
                    <a:pt x="278" y="364"/>
                    <a:pt x="277" y="366"/>
                    <a:pt x="277" y="367"/>
                  </a:cubicBezTo>
                  <a:cubicBezTo>
                    <a:pt x="275" y="367"/>
                    <a:pt x="273" y="367"/>
                    <a:pt x="272" y="367"/>
                  </a:cubicBezTo>
                  <a:cubicBezTo>
                    <a:pt x="272" y="362"/>
                    <a:pt x="273" y="357"/>
                    <a:pt x="274" y="353"/>
                  </a:cubicBezTo>
                  <a:cubicBezTo>
                    <a:pt x="276" y="346"/>
                    <a:pt x="287" y="334"/>
                    <a:pt x="272" y="335"/>
                  </a:cubicBezTo>
                  <a:cubicBezTo>
                    <a:pt x="267" y="335"/>
                    <a:pt x="265" y="337"/>
                    <a:pt x="263" y="342"/>
                  </a:cubicBezTo>
                  <a:cubicBezTo>
                    <a:pt x="261" y="346"/>
                    <a:pt x="262" y="350"/>
                    <a:pt x="257" y="352"/>
                  </a:cubicBezTo>
                  <a:cubicBezTo>
                    <a:pt x="254" y="353"/>
                    <a:pt x="243" y="353"/>
                    <a:pt x="240" y="351"/>
                  </a:cubicBezTo>
                  <a:cubicBezTo>
                    <a:pt x="233" y="347"/>
                    <a:pt x="229" y="335"/>
                    <a:pt x="229" y="328"/>
                  </a:cubicBezTo>
                  <a:cubicBezTo>
                    <a:pt x="229" y="318"/>
                    <a:pt x="233" y="310"/>
                    <a:pt x="229" y="301"/>
                  </a:cubicBezTo>
                  <a:cubicBezTo>
                    <a:pt x="231" y="299"/>
                    <a:pt x="233" y="296"/>
                    <a:pt x="236" y="294"/>
                  </a:cubicBezTo>
                  <a:cubicBezTo>
                    <a:pt x="238" y="293"/>
                    <a:pt x="240" y="295"/>
                    <a:pt x="241" y="291"/>
                  </a:cubicBezTo>
                  <a:cubicBezTo>
                    <a:pt x="240" y="290"/>
                    <a:pt x="239" y="289"/>
                    <a:pt x="238" y="289"/>
                  </a:cubicBezTo>
                  <a:cubicBezTo>
                    <a:pt x="244" y="291"/>
                    <a:pt x="253" y="285"/>
                    <a:pt x="258" y="289"/>
                  </a:cubicBezTo>
                  <a:cubicBezTo>
                    <a:pt x="261" y="291"/>
                    <a:pt x="264" y="292"/>
                    <a:pt x="266" y="288"/>
                  </a:cubicBezTo>
                  <a:cubicBezTo>
                    <a:pt x="266" y="287"/>
                    <a:pt x="263" y="283"/>
                    <a:pt x="265" y="280"/>
                  </a:cubicBezTo>
                  <a:cubicBezTo>
                    <a:pt x="266" y="286"/>
                    <a:pt x="270" y="287"/>
                    <a:pt x="275" y="283"/>
                  </a:cubicBezTo>
                  <a:cubicBezTo>
                    <a:pt x="277" y="285"/>
                    <a:pt x="283" y="285"/>
                    <a:pt x="286" y="287"/>
                  </a:cubicBezTo>
                  <a:cubicBezTo>
                    <a:pt x="290" y="289"/>
                    <a:pt x="291" y="293"/>
                    <a:pt x="295" y="288"/>
                  </a:cubicBezTo>
                  <a:cubicBezTo>
                    <a:pt x="298" y="292"/>
                    <a:pt x="299" y="292"/>
                    <a:pt x="300" y="296"/>
                  </a:cubicBezTo>
                  <a:cubicBezTo>
                    <a:pt x="301" y="300"/>
                    <a:pt x="303" y="310"/>
                    <a:pt x="306" y="312"/>
                  </a:cubicBezTo>
                  <a:cubicBezTo>
                    <a:pt x="314" y="316"/>
                    <a:pt x="312" y="304"/>
                    <a:pt x="311" y="300"/>
                  </a:cubicBezTo>
                  <a:cubicBezTo>
                    <a:pt x="311" y="299"/>
                    <a:pt x="311" y="288"/>
                    <a:pt x="311" y="288"/>
                  </a:cubicBezTo>
                  <a:cubicBezTo>
                    <a:pt x="299" y="285"/>
                    <a:pt x="304" y="277"/>
                    <a:pt x="310" y="271"/>
                  </a:cubicBezTo>
                  <a:cubicBezTo>
                    <a:pt x="311" y="270"/>
                    <a:pt x="319" y="267"/>
                    <a:pt x="322" y="264"/>
                  </a:cubicBezTo>
                  <a:cubicBezTo>
                    <a:pt x="326" y="261"/>
                    <a:pt x="329" y="257"/>
                    <a:pt x="328" y="252"/>
                  </a:cubicBezTo>
                  <a:cubicBezTo>
                    <a:pt x="329" y="252"/>
                    <a:pt x="331" y="251"/>
                    <a:pt x="332" y="249"/>
                  </a:cubicBezTo>
                  <a:cubicBezTo>
                    <a:pt x="331" y="249"/>
                    <a:pt x="326" y="245"/>
                    <a:pt x="326" y="245"/>
                  </a:cubicBezTo>
                  <a:cubicBezTo>
                    <a:pt x="328" y="244"/>
                    <a:pt x="328" y="242"/>
                    <a:pt x="326" y="240"/>
                  </a:cubicBezTo>
                  <a:cubicBezTo>
                    <a:pt x="330" y="238"/>
                    <a:pt x="328" y="234"/>
                    <a:pt x="332" y="232"/>
                  </a:cubicBezTo>
                  <a:cubicBezTo>
                    <a:pt x="335" y="238"/>
                    <a:pt x="343" y="232"/>
                    <a:pt x="339" y="227"/>
                  </a:cubicBezTo>
                  <a:cubicBezTo>
                    <a:pt x="343" y="223"/>
                    <a:pt x="351" y="225"/>
                    <a:pt x="353" y="220"/>
                  </a:cubicBezTo>
                  <a:cubicBezTo>
                    <a:pt x="358" y="222"/>
                    <a:pt x="354" y="215"/>
                    <a:pt x="357" y="211"/>
                  </a:cubicBezTo>
                  <a:cubicBezTo>
                    <a:pt x="360" y="208"/>
                    <a:pt x="364" y="208"/>
                    <a:pt x="367" y="206"/>
                  </a:cubicBezTo>
                  <a:cubicBezTo>
                    <a:pt x="367" y="207"/>
                    <a:pt x="376" y="202"/>
                    <a:pt x="373" y="201"/>
                  </a:cubicBezTo>
                  <a:cubicBezTo>
                    <a:pt x="379" y="202"/>
                    <a:pt x="391" y="196"/>
                    <a:pt x="382" y="190"/>
                  </a:cubicBezTo>
                  <a:cubicBezTo>
                    <a:pt x="383" y="187"/>
                    <a:pt x="379" y="186"/>
                    <a:pt x="375" y="185"/>
                  </a:cubicBezTo>
                  <a:cubicBezTo>
                    <a:pt x="378" y="184"/>
                    <a:pt x="381" y="186"/>
                    <a:pt x="383" y="184"/>
                  </a:cubicBezTo>
                  <a:cubicBezTo>
                    <a:pt x="388" y="181"/>
                    <a:pt x="384" y="180"/>
                    <a:pt x="381" y="179"/>
                  </a:cubicBezTo>
                  <a:cubicBezTo>
                    <a:pt x="376" y="177"/>
                    <a:pt x="369" y="181"/>
                    <a:pt x="366" y="183"/>
                  </a:cubicBezTo>
                  <a:cubicBezTo>
                    <a:pt x="363" y="185"/>
                    <a:pt x="361" y="189"/>
                    <a:pt x="357" y="190"/>
                  </a:cubicBezTo>
                  <a:close/>
                  <a:moveTo>
                    <a:pt x="431" y="424"/>
                  </a:moveTo>
                  <a:cubicBezTo>
                    <a:pt x="429" y="422"/>
                    <a:pt x="425" y="423"/>
                    <a:pt x="423" y="421"/>
                  </a:cubicBezTo>
                  <a:cubicBezTo>
                    <a:pt x="420" y="420"/>
                    <a:pt x="418" y="419"/>
                    <a:pt x="414" y="418"/>
                  </a:cubicBezTo>
                  <a:cubicBezTo>
                    <a:pt x="415" y="411"/>
                    <a:pt x="407" y="409"/>
                    <a:pt x="402" y="405"/>
                  </a:cubicBezTo>
                  <a:cubicBezTo>
                    <a:pt x="398" y="402"/>
                    <a:pt x="395" y="398"/>
                    <a:pt x="388" y="400"/>
                  </a:cubicBezTo>
                  <a:cubicBezTo>
                    <a:pt x="388" y="400"/>
                    <a:pt x="381" y="402"/>
                    <a:pt x="382" y="404"/>
                  </a:cubicBezTo>
                  <a:cubicBezTo>
                    <a:pt x="377" y="400"/>
                    <a:pt x="375" y="398"/>
                    <a:pt x="369" y="396"/>
                  </a:cubicBezTo>
                  <a:cubicBezTo>
                    <a:pt x="364" y="394"/>
                    <a:pt x="360" y="387"/>
                    <a:pt x="354" y="394"/>
                  </a:cubicBezTo>
                  <a:cubicBezTo>
                    <a:pt x="352" y="396"/>
                    <a:pt x="353" y="401"/>
                    <a:pt x="352" y="403"/>
                  </a:cubicBezTo>
                  <a:cubicBezTo>
                    <a:pt x="347" y="400"/>
                    <a:pt x="356" y="395"/>
                    <a:pt x="352" y="391"/>
                  </a:cubicBezTo>
                  <a:cubicBezTo>
                    <a:pt x="348" y="386"/>
                    <a:pt x="341" y="394"/>
                    <a:pt x="337" y="396"/>
                  </a:cubicBezTo>
                  <a:cubicBezTo>
                    <a:pt x="335" y="398"/>
                    <a:pt x="333" y="398"/>
                    <a:pt x="331" y="401"/>
                  </a:cubicBezTo>
                  <a:cubicBezTo>
                    <a:pt x="329" y="403"/>
                    <a:pt x="329" y="406"/>
                    <a:pt x="327" y="409"/>
                  </a:cubicBezTo>
                  <a:cubicBezTo>
                    <a:pt x="326" y="406"/>
                    <a:pt x="320" y="407"/>
                    <a:pt x="320" y="404"/>
                  </a:cubicBezTo>
                  <a:cubicBezTo>
                    <a:pt x="321" y="413"/>
                    <a:pt x="321" y="422"/>
                    <a:pt x="323" y="430"/>
                  </a:cubicBezTo>
                  <a:cubicBezTo>
                    <a:pt x="324" y="435"/>
                    <a:pt x="323" y="443"/>
                    <a:pt x="319" y="447"/>
                  </a:cubicBezTo>
                  <a:cubicBezTo>
                    <a:pt x="315" y="451"/>
                    <a:pt x="310" y="455"/>
                    <a:pt x="309" y="461"/>
                  </a:cubicBezTo>
                  <a:cubicBezTo>
                    <a:pt x="308" y="465"/>
                    <a:pt x="309" y="469"/>
                    <a:pt x="313" y="470"/>
                  </a:cubicBezTo>
                  <a:cubicBezTo>
                    <a:pt x="313" y="475"/>
                    <a:pt x="307" y="479"/>
                    <a:pt x="308" y="485"/>
                  </a:cubicBezTo>
                  <a:cubicBezTo>
                    <a:pt x="308" y="485"/>
                    <a:pt x="308" y="488"/>
                    <a:pt x="308" y="490"/>
                  </a:cubicBezTo>
                  <a:cubicBezTo>
                    <a:pt x="356" y="482"/>
                    <a:pt x="399" y="458"/>
                    <a:pt x="431" y="4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42854" y="1966729"/>
            <a:ext cx="537900" cy="547772"/>
            <a:chOff x="7542854" y="1966729"/>
            <a:chExt cx="537900" cy="547772"/>
          </a:xfrm>
        </p:grpSpPr>
        <p:sp>
          <p:nvSpPr>
            <p:cNvPr id="47" name="Oval 42"/>
            <p:cNvSpPr>
              <a:spLocks noChangeArrowheads="1"/>
            </p:cNvSpPr>
            <p:nvPr/>
          </p:nvSpPr>
          <p:spPr bwMode="auto">
            <a:xfrm rot="16200000">
              <a:off x="7537918" y="1971665"/>
              <a:ext cx="547772" cy="5379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7647551" y="2056546"/>
              <a:ext cx="328505" cy="322233"/>
            </a:xfrm>
            <a:custGeom>
              <a:avLst/>
              <a:gdLst>
                <a:gd name="T0" fmla="*/ 404 w 462"/>
                <a:gd name="T1" fmla="*/ 461 h 461"/>
                <a:gd name="T2" fmla="*/ 58 w 462"/>
                <a:gd name="T3" fmla="*/ 461 h 461"/>
                <a:gd name="T4" fmla="*/ 22 w 462"/>
                <a:gd name="T5" fmla="*/ 396 h 461"/>
                <a:gd name="T6" fmla="*/ 173 w 462"/>
                <a:gd name="T7" fmla="*/ 158 h 461"/>
                <a:gd name="T8" fmla="*/ 173 w 462"/>
                <a:gd name="T9" fmla="*/ 39 h 461"/>
                <a:gd name="T10" fmla="*/ 154 w 462"/>
                <a:gd name="T11" fmla="*/ 39 h 461"/>
                <a:gd name="T12" fmla="*/ 135 w 462"/>
                <a:gd name="T13" fmla="*/ 20 h 461"/>
                <a:gd name="T14" fmla="*/ 154 w 462"/>
                <a:gd name="T15" fmla="*/ 0 h 461"/>
                <a:gd name="T16" fmla="*/ 308 w 462"/>
                <a:gd name="T17" fmla="*/ 0 h 461"/>
                <a:gd name="T18" fmla="*/ 327 w 462"/>
                <a:gd name="T19" fmla="*/ 20 h 461"/>
                <a:gd name="T20" fmla="*/ 308 w 462"/>
                <a:gd name="T21" fmla="*/ 39 h 461"/>
                <a:gd name="T22" fmla="*/ 288 w 462"/>
                <a:gd name="T23" fmla="*/ 39 h 461"/>
                <a:gd name="T24" fmla="*/ 288 w 462"/>
                <a:gd name="T25" fmla="*/ 158 h 461"/>
                <a:gd name="T26" fmla="*/ 439 w 462"/>
                <a:gd name="T27" fmla="*/ 396 h 461"/>
                <a:gd name="T28" fmla="*/ 404 w 462"/>
                <a:gd name="T29" fmla="*/ 461 h 461"/>
                <a:gd name="T30" fmla="*/ 124 w 462"/>
                <a:gd name="T31" fmla="*/ 307 h 461"/>
                <a:gd name="T32" fmla="*/ 338 w 462"/>
                <a:gd name="T33" fmla="*/ 307 h 461"/>
                <a:gd name="T34" fmla="*/ 256 w 462"/>
                <a:gd name="T35" fmla="*/ 179 h 461"/>
                <a:gd name="T36" fmla="*/ 250 w 462"/>
                <a:gd name="T37" fmla="*/ 169 h 461"/>
                <a:gd name="T38" fmla="*/ 250 w 462"/>
                <a:gd name="T39" fmla="*/ 158 h 461"/>
                <a:gd name="T40" fmla="*/ 250 w 462"/>
                <a:gd name="T41" fmla="*/ 39 h 461"/>
                <a:gd name="T42" fmla="*/ 212 w 462"/>
                <a:gd name="T43" fmla="*/ 39 h 461"/>
                <a:gd name="T44" fmla="*/ 212 w 462"/>
                <a:gd name="T45" fmla="*/ 158 h 461"/>
                <a:gd name="T46" fmla="*/ 212 w 462"/>
                <a:gd name="T47" fmla="*/ 169 h 461"/>
                <a:gd name="T48" fmla="*/ 206 w 462"/>
                <a:gd name="T49" fmla="*/ 179 h 461"/>
                <a:gd name="T50" fmla="*/ 124 w 462"/>
                <a:gd name="T51" fmla="*/ 30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2" h="461">
                  <a:moveTo>
                    <a:pt x="404" y="461"/>
                  </a:moveTo>
                  <a:cubicBezTo>
                    <a:pt x="58" y="461"/>
                    <a:pt x="58" y="461"/>
                    <a:pt x="58" y="461"/>
                  </a:cubicBezTo>
                  <a:cubicBezTo>
                    <a:pt x="16" y="461"/>
                    <a:pt x="0" y="432"/>
                    <a:pt x="22" y="396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44" y="39"/>
                    <a:pt x="135" y="30"/>
                    <a:pt x="135" y="20"/>
                  </a:cubicBezTo>
                  <a:cubicBezTo>
                    <a:pt x="135" y="9"/>
                    <a:pt x="144" y="0"/>
                    <a:pt x="154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8" y="0"/>
                    <a:pt x="327" y="9"/>
                    <a:pt x="327" y="20"/>
                  </a:cubicBezTo>
                  <a:cubicBezTo>
                    <a:pt x="327" y="30"/>
                    <a:pt x="318" y="39"/>
                    <a:pt x="30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158"/>
                    <a:pt x="288" y="158"/>
                    <a:pt x="288" y="158"/>
                  </a:cubicBezTo>
                  <a:cubicBezTo>
                    <a:pt x="439" y="396"/>
                    <a:pt x="439" y="396"/>
                    <a:pt x="439" y="396"/>
                  </a:cubicBezTo>
                  <a:cubicBezTo>
                    <a:pt x="462" y="432"/>
                    <a:pt x="446" y="461"/>
                    <a:pt x="404" y="461"/>
                  </a:cubicBezTo>
                  <a:close/>
                  <a:moveTo>
                    <a:pt x="124" y="307"/>
                  </a:moveTo>
                  <a:cubicBezTo>
                    <a:pt x="338" y="307"/>
                    <a:pt x="338" y="307"/>
                    <a:pt x="338" y="307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2" y="158"/>
                    <a:pt x="212" y="158"/>
                    <a:pt x="212" y="158"/>
                  </a:cubicBezTo>
                  <a:cubicBezTo>
                    <a:pt x="212" y="169"/>
                    <a:pt x="212" y="169"/>
                    <a:pt x="212" y="169"/>
                  </a:cubicBezTo>
                  <a:cubicBezTo>
                    <a:pt x="206" y="179"/>
                    <a:pt x="206" y="179"/>
                    <a:pt x="206" y="179"/>
                  </a:cubicBezTo>
                  <a:lnTo>
                    <a:pt x="124" y="3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71428" y="2478879"/>
            <a:ext cx="537900" cy="547772"/>
            <a:chOff x="3871428" y="2478879"/>
            <a:chExt cx="537900" cy="547772"/>
          </a:xfrm>
        </p:grpSpPr>
        <p:sp>
          <p:nvSpPr>
            <p:cNvPr id="42" name="Oval 37"/>
            <p:cNvSpPr>
              <a:spLocks noChangeArrowheads="1"/>
            </p:cNvSpPr>
            <p:nvPr/>
          </p:nvSpPr>
          <p:spPr bwMode="auto">
            <a:xfrm rot="16200000">
              <a:off x="3866492" y="2483815"/>
              <a:ext cx="547772" cy="5379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 rot="16200000">
              <a:off x="3953484" y="2574121"/>
              <a:ext cx="371250" cy="362829"/>
            </a:xfrm>
            <a:custGeom>
              <a:avLst/>
              <a:gdLst>
                <a:gd name="T0" fmla="*/ 522 w 522"/>
                <a:gd name="T1" fmla="*/ 300 h 523"/>
                <a:gd name="T2" fmla="*/ 513 w 522"/>
                <a:gd name="T3" fmla="*/ 312 h 523"/>
                <a:gd name="T4" fmla="*/ 450 w 522"/>
                <a:gd name="T5" fmla="*/ 322 h 523"/>
                <a:gd name="T6" fmla="*/ 436 w 522"/>
                <a:gd name="T7" fmla="*/ 353 h 523"/>
                <a:gd name="T8" fmla="*/ 473 w 522"/>
                <a:gd name="T9" fmla="*/ 400 h 523"/>
                <a:gd name="T10" fmla="*/ 476 w 522"/>
                <a:gd name="T11" fmla="*/ 408 h 523"/>
                <a:gd name="T12" fmla="*/ 473 w 522"/>
                <a:gd name="T13" fmla="*/ 416 h 523"/>
                <a:gd name="T14" fmla="*/ 407 w 522"/>
                <a:gd name="T15" fmla="*/ 477 h 523"/>
                <a:gd name="T16" fmla="*/ 399 w 522"/>
                <a:gd name="T17" fmla="*/ 474 h 523"/>
                <a:gd name="T18" fmla="*/ 352 w 522"/>
                <a:gd name="T19" fmla="*/ 437 h 523"/>
                <a:gd name="T20" fmla="*/ 321 w 522"/>
                <a:gd name="T21" fmla="*/ 450 h 523"/>
                <a:gd name="T22" fmla="*/ 311 w 522"/>
                <a:gd name="T23" fmla="*/ 513 h 523"/>
                <a:gd name="T24" fmla="*/ 299 w 522"/>
                <a:gd name="T25" fmla="*/ 523 h 523"/>
                <a:gd name="T26" fmla="*/ 223 w 522"/>
                <a:gd name="T27" fmla="*/ 523 h 523"/>
                <a:gd name="T28" fmla="*/ 211 w 522"/>
                <a:gd name="T29" fmla="*/ 513 h 523"/>
                <a:gd name="T30" fmla="*/ 201 w 522"/>
                <a:gd name="T31" fmla="*/ 450 h 523"/>
                <a:gd name="T32" fmla="*/ 171 w 522"/>
                <a:gd name="T33" fmla="*/ 438 h 523"/>
                <a:gd name="T34" fmla="*/ 123 w 522"/>
                <a:gd name="T35" fmla="*/ 474 h 523"/>
                <a:gd name="T36" fmla="*/ 114 w 522"/>
                <a:gd name="T37" fmla="*/ 477 h 523"/>
                <a:gd name="T38" fmla="*/ 106 w 522"/>
                <a:gd name="T39" fmla="*/ 473 h 523"/>
                <a:gd name="T40" fmla="*/ 50 w 522"/>
                <a:gd name="T41" fmla="*/ 416 h 523"/>
                <a:gd name="T42" fmla="*/ 47 w 522"/>
                <a:gd name="T43" fmla="*/ 408 h 523"/>
                <a:gd name="T44" fmla="*/ 50 w 522"/>
                <a:gd name="T45" fmla="*/ 401 h 523"/>
                <a:gd name="T46" fmla="*/ 86 w 522"/>
                <a:gd name="T47" fmla="*/ 354 h 523"/>
                <a:gd name="T48" fmla="*/ 72 w 522"/>
                <a:gd name="T49" fmla="*/ 320 h 523"/>
                <a:gd name="T50" fmla="*/ 9 w 522"/>
                <a:gd name="T51" fmla="*/ 311 h 523"/>
                <a:gd name="T52" fmla="*/ 0 w 522"/>
                <a:gd name="T53" fmla="*/ 299 h 523"/>
                <a:gd name="T54" fmla="*/ 0 w 522"/>
                <a:gd name="T55" fmla="*/ 223 h 523"/>
                <a:gd name="T56" fmla="*/ 9 w 522"/>
                <a:gd name="T57" fmla="*/ 211 h 523"/>
                <a:gd name="T58" fmla="*/ 72 w 522"/>
                <a:gd name="T59" fmla="*/ 202 h 523"/>
                <a:gd name="T60" fmla="*/ 85 w 522"/>
                <a:gd name="T61" fmla="*/ 170 h 523"/>
                <a:gd name="T62" fmla="*/ 49 w 522"/>
                <a:gd name="T63" fmla="*/ 123 h 523"/>
                <a:gd name="T64" fmla="*/ 46 w 522"/>
                <a:gd name="T65" fmla="*/ 115 h 523"/>
                <a:gd name="T66" fmla="*/ 49 w 522"/>
                <a:gd name="T67" fmla="*/ 107 h 523"/>
                <a:gd name="T68" fmla="*/ 114 w 522"/>
                <a:gd name="T69" fmla="*/ 46 h 523"/>
                <a:gd name="T70" fmla="*/ 123 w 522"/>
                <a:gd name="T71" fmla="*/ 50 h 523"/>
                <a:gd name="T72" fmla="*/ 170 w 522"/>
                <a:gd name="T73" fmla="*/ 86 h 523"/>
                <a:gd name="T74" fmla="*/ 201 w 522"/>
                <a:gd name="T75" fmla="*/ 73 h 523"/>
                <a:gd name="T76" fmla="*/ 211 w 522"/>
                <a:gd name="T77" fmla="*/ 10 h 523"/>
                <a:gd name="T78" fmla="*/ 223 w 522"/>
                <a:gd name="T79" fmla="*/ 0 h 523"/>
                <a:gd name="T80" fmla="*/ 299 w 522"/>
                <a:gd name="T81" fmla="*/ 0 h 523"/>
                <a:gd name="T82" fmla="*/ 311 w 522"/>
                <a:gd name="T83" fmla="*/ 11 h 523"/>
                <a:gd name="T84" fmla="*/ 320 w 522"/>
                <a:gd name="T85" fmla="*/ 73 h 523"/>
                <a:gd name="T86" fmla="*/ 351 w 522"/>
                <a:gd name="T87" fmla="*/ 86 h 523"/>
                <a:gd name="T88" fmla="*/ 399 w 522"/>
                <a:gd name="T89" fmla="*/ 49 h 523"/>
                <a:gd name="T90" fmla="*/ 407 w 522"/>
                <a:gd name="T91" fmla="*/ 46 h 523"/>
                <a:gd name="T92" fmla="*/ 416 w 522"/>
                <a:gd name="T93" fmla="*/ 50 h 523"/>
                <a:gd name="T94" fmla="*/ 472 w 522"/>
                <a:gd name="T95" fmla="*/ 108 h 523"/>
                <a:gd name="T96" fmla="*/ 474 w 522"/>
                <a:gd name="T97" fmla="*/ 115 h 523"/>
                <a:gd name="T98" fmla="*/ 472 w 522"/>
                <a:gd name="T99" fmla="*/ 123 h 523"/>
                <a:gd name="T100" fmla="*/ 436 w 522"/>
                <a:gd name="T101" fmla="*/ 170 h 523"/>
                <a:gd name="T102" fmla="*/ 450 w 522"/>
                <a:gd name="T103" fmla="*/ 203 h 523"/>
                <a:gd name="T104" fmla="*/ 512 w 522"/>
                <a:gd name="T105" fmla="*/ 212 h 523"/>
                <a:gd name="T106" fmla="*/ 522 w 522"/>
                <a:gd name="T107" fmla="*/ 225 h 523"/>
                <a:gd name="T108" fmla="*/ 522 w 522"/>
                <a:gd name="T109" fmla="*/ 300 h 523"/>
                <a:gd name="T110" fmla="*/ 261 w 522"/>
                <a:gd name="T111" fmla="*/ 175 h 523"/>
                <a:gd name="T112" fmla="*/ 174 w 522"/>
                <a:gd name="T113" fmla="*/ 262 h 523"/>
                <a:gd name="T114" fmla="*/ 261 w 522"/>
                <a:gd name="T115" fmla="*/ 349 h 523"/>
                <a:gd name="T116" fmla="*/ 348 w 522"/>
                <a:gd name="T117" fmla="*/ 262 h 523"/>
                <a:gd name="T118" fmla="*/ 261 w 522"/>
                <a:gd name="T119" fmla="*/ 175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" h="523">
                  <a:moveTo>
                    <a:pt x="522" y="300"/>
                  </a:moveTo>
                  <a:cubicBezTo>
                    <a:pt x="522" y="305"/>
                    <a:pt x="518" y="311"/>
                    <a:pt x="513" y="312"/>
                  </a:cubicBezTo>
                  <a:cubicBezTo>
                    <a:pt x="450" y="322"/>
                    <a:pt x="450" y="322"/>
                    <a:pt x="450" y="322"/>
                  </a:cubicBezTo>
                  <a:cubicBezTo>
                    <a:pt x="446" y="333"/>
                    <a:pt x="442" y="343"/>
                    <a:pt x="436" y="353"/>
                  </a:cubicBezTo>
                  <a:cubicBezTo>
                    <a:pt x="448" y="370"/>
                    <a:pt x="460" y="385"/>
                    <a:pt x="473" y="400"/>
                  </a:cubicBezTo>
                  <a:cubicBezTo>
                    <a:pt x="475" y="402"/>
                    <a:pt x="476" y="405"/>
                    <a:pt x="476" y="408"/>
                  </a:cubicBezTo>
                  <a:cubicBezTo>
                    <a:pt x="476" y="411"/>
                    <a:pt x="475" y="414"/>
                    <a:pt x="473" y="416"/>
                  </a:cubicBezTo>
                  <a:cubicBezTo>
                    <a:pt x="465" y="427"/>
                    <a:pt x="419" y="477"/>
                    <a:pt x="407" y="477"/>
                  </a:cubicBezTo>
                  <a:cubicBezTo>
                    <a:pt x="404" y="477"/>
                    <a:pt x="401" y="476"/>
                    <a:pt x="399" y="474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42" y="442"/>
                    <a:pt x="331" y="447"/>
                    <a:pt x="321" y="450"/>
                  </a:cubicBezTo>
                  <a:cubicBezTo>
                    <a:pt x="318" y="471"/>
                    <a:pt x="316" y="493"/>
                    <a:pt x="311" y="513"/>
                  </a:cubicBezTo>
                  <a:cubicBezTo>
                    <a:pt x="310" y="519"/>
                    <a:pt x="305" y="523"/>
                    <a:pt x="299" y="523"/>
                  </a:cubicBezTo>
                  <a:cubicBezTo>
                    <a:pt x="223" y="523"/>
                    <a:pt x="223" y="523"/>
                    <a:pt x="223" y="523"/>
                  </a:cubicBezTo>
                  <a:cubicBezTo>
                    <a:pt x="217" y="523"/>
                    <a:pt x="212" y="519"/>
                    <a:pt x="211" y="513"/>
                  </a:cubicBezTo>
                  <a:cubicBezTo>
                    <a:pt x="201" y="450"/>
                    <a:pt x="201" y="450"/>
                    <a:pt x="201" y="450"/>
                  </a:cubicBezTo>
                  <a:cubicBezTo>
                    <a:pt x="191" y="447"/>
                    <a:pt x="181" y="443"/>
                    <a:pt x="171" y="438"/>
                  </a:cubicBezTo>
                  <a:cubicBezTo>
                    <a:pt x="123" y="474"/>
                    <a:pt x="123" y="474"/>
                    <a:pt x="123" y="474"/>
                  </a:cubicBezTo>
                  <a:cubicBezTo>
                    <a:pt x="120" y="476"/>
                    <a:pt x="117" y="477"/>
                    <a:pt x="114" y="477"/>
                  </a:cubicBezTo>
                  <a:cubicBezTo>
                    <a:pt x="111" y="477"/>
                    <a:pt x="108" y="476"/>
                    <a:pt x="106" y="473"/>
                  </a:cubicBezTo>
                  <a:cubicBezTo>
                    <a:pt x="88" y="457"/>
                    <a:pt x="64" y="436"/>
                    <a:pt x="50" y="416"/>
                  </a:cubicBezTo>
                  <a:cubicBezTo>
                    <a:pt x="48" y="414"/>
                    <a:pt x="47" y="411"/>
                    <a:pt x="47" y="408"/>
                  </a:cubicBezTo>
                  <a:cubicBezTo>
                    <a:pt x="47" y="405"/>
                    <a:pt x="48" y="403"/>
                    <a:pt x="50" y="401"/>
                  </a:cubicBezTo>
                  <a:cubicBezTo>
                    <a:pt x="62" y="385"/>
                    <a:pt x="74" y="370"/>
                    <a:pt x="86" y="354"/>
                  </a:cubicBezTo>
                  <a:cubicBezTo>
                    <a:pt x="80" y="343"/>
                    <a:pt x="75" y="332"/>
                    <a:pt x="72" y="320"/>
                  </a:cubicBezTo>
                  <a:cubicBezTo>
                    <a:pt x="9" y="311"/>
                    <a:pt x="9" y="311"/>
                    <a:pt x="9" y="311"/>
                  </a:cubicBezTo>
                  <a:cubicBezTo>
                    <a:pt x="4" y="310"/>
                    <a:pt x="0" y="305"/>
                    <a:pt x="0" y="299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18"/>
                    <a:pt x="4" y="212"/>
                    <a:pt x="9" y="211"/>
                  </a:cubicBezTo>
                  <a:cubicBezTo>
                    <a:pt x="72" y="202"/>
                    <a:pt x="72" y="202"/>
                    <a:pt x="72" y="202"/>
                  </a:cubicBezTo>
                  <a:cubicBezTo>
                    <a:pt x="75" y="191"/>
                    <a:pt x="80" y="180"/>
                    <a:pt x="85" y="170"/>
                  </a:cubicBezTo>
                  <a:cubicBezTo>
                    <a:pt x="74" y="154"/>
                    <a:pt x="62" y="139"/>
                    <a:pt x="49" y="123"/>
                  </a:cubicBezTo>
                  <a:cubicBezTo>
                    <a:pt x="47" y="121"/>
                    <a:pt x="46" y="118"/>
                    <a:pt x="46" y="115"/>
                  </a:cubicBezTo>
                  <a:cubicBezTo>
                    <a:pt x="46" y="112"/>
                    <a:pt x="47" y="110"/>
                    <a:pt x="49" y="107"/>
                  </a:cubicBezTo>
                  <a:cubicBezTo>
                    <a:pt x="57" y="96"/>
                    <a:pt x="103" y="46"/>
                    <a:pt x="114" y="46"/>
                  </a:cubicBezTo>
                  <a:cubicBezTo>
                    <a:pt x="117" y="46"/>
                    <a:pt x="120" y="48"/>
                    <a:pt x="123" y="50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80" y="81"/>
                    <a:pt x="190" y="77"/>
                    <a:pt x="201" y="73"/>
                  </a:cubicBezTo>
                  <a:cubicBezTo>
                    <a:pt x="203" y="52"/>
                    <a:pt x="205" y="30"/>
                    <a:pt x="211" y="10"/>
                  </a:cubicBezTo>
                  <a:cubicBezTo>
                    <a:pt x="212" y="5"/>
                    <a:pt x="217" y="0"/>
                    <a:pt x="223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05" y="0"/>
                    <a:pt x="310" y="5"/>
                    <a:pt x="311" y="11"/>
                  </a:cubicBezTo>
                  <a:cubicBezTo>
                    <a:pt x="320" y="73"/>
                    <a:pt x="320" y="73"/>
                    <a:pt x="320" y="73"/>
                  </a:cubicBezTo>
                  <a:cubicBezTo>
                    <a:pt x="331" y="77"/>
                    <a:pt x="341" y="81"/>
                    <a:pt x="351" y="86"/>
                  </a:cubicBezTo>
                  <a:cubicBezTo>
                    <a:pt x="399" y="49"/>
                    <a:pt x="399" y="49"/>
                    <a:pt x="399" y="49"/>
                  </a:cubicBezTo>
                  <a:cubicBezTo>
                    <a:pt x="401" y="47"/>
                    <a:pt x="404" y="46"/>
                    <a:pt x="407" y="46"/>
                  </a:cubicBezTo>
                  <a:cubicBezTo>
                    <a:pt x="411" y="46"/>
                    <a:pt x="414" y="48"/>
                    <a:pt x="416" y="50"/>
                  </a:cubicBezTo>
                  <a:cubicBezTo>
                    <a:pt x="434" y="66"/>
                    <a:pt x="458" y="88"/>
                    <a:pt x="472" y="108"/>
                  </a:cubicBezTo>
                  <a:cubicBezTo>
                    <a:pt x="474" y="110"/>
                    <a:pt x="474" y="112"/>
                    <a:pt x="474" y="115"/>
                  </a:cubicBezTo>
                  <a:cubicBezTo>
                    <a:pt x="474" y="118"/>
                    <a:pt x="473" y="121"/>
                    <a:pt x="472" y="123"/>
                  </a:cubicBezTo>
                  <a:cubicBezTo>
                    <a:pt x="460" y="139"/>
                    <a:pt x="448" y="154"/>
                    <a:pt x="436" y="170"/>
                  </a:cubicBezTo>
                  <a:cubicBezTo>
                    <a:pt x="442" y="180"/>
                    <a:pt x="447" y="192"/>
                    <a:pt x="450" y="203"/>
                  </a:cubicBezTo>
                  <a:cubicBezTo>
                    <a:pt x="512" y="212"/>
                    <a:pt x="512" y="212"/>
                    <a:pt x="512" y="212"/>
                  </a:cubicBezTo>
                  <a:cubicBezTo>
                    <a:pt x="518" y="213"/>
                    <a:pt x="522" y="219"/>
                    <a:pt x="522" y="225"/>
                  </a:cubicBezTo>
                  <a:lnTo>
                    <a:pt x="522" y="300"/>
                  </a:lnTo>
                  <a:close/>
                  <a:moveTo>
                    <a:pt x="261" y="175"/>
                  </a:moveTo>
                  <a:cubicBezTo>
                    <a:pt x="213" y="175"/>
                    <a:pt x="174" y="214"/>
                    <a:pt x="174" y="262"/>
                  </a:cubicBezTo>
                  <a:cubicBezTo>
                    <a:pt x="174" y="310"/>
                    <a:pt x="213" y="349"/>
                    <a:pt x="261" y="349"/>
                  </a:cubicBezTo>
                  <a:cubicBezTo>
                    <a:pt x="309" y="349"/>
                    <a:pt x="348" y="310"/>
                    <a:pt x="348" y="262"/>
                  </a:cubicBezTo>
                  <a:cubicBezTo>
                    <a:pt x="348" y="214"/>
                    <a:pt x="309" y="175"/>
                    <a:pt x="261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76314" y="4845695"/>
            <a:ext cx="537900" cy="548563"/>
            <a:chOff x="6076314" y="4845695"/>
            <a:chExt cx="537900" cy="548563"/>
          </a:xfrm>
        </p:grpSpPr>
        <p:sp>
          <p:nvSpPr>
            <p:cNvPr id="43" name="Oval 38"/>
            <p:cNvSpPr>
              <a:spLocks noChangeArrowheads="1"/>
            </p:cNvSpPr>
            <p:nvPr/>
          </p:nvSpPr>
          <p:spPr bwMode="auto">
            <a:xfrm rot="16200000">
              <a:off x="6070982" y="4851027"/>
              <a:ext cx="548563" cy="5379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6196050" y="499315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76314" y="2256445"/>
            <a:ext cx="537900" cy="548563"/>
            <a:chOff x="6076314" y="2256445"/>
            <a:chExt cx="537900" cy="548563"/>
          </a:xfrm>
        </p:grpSpPr>
        <p:sp>
          <p:nvSpPr>
            <p:cNvPr id="44" name="Oval 39"/>
            <p:cNvSpPr>
              <a:spLocks noChangeArrowheads="1"/>
            </p:cNvSpPr>
            <p:nvPr/>
          </p:nvSpPr>
          <p:spPr bwMode="auto">
            <a:xfrm rot="16200000">
              <a:off x="6070982" y="2261777"/>
              <a:ext cx="548563" cy="5379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7"/>
            <p:cNvSpPr>
              <a:spLocks noEditPoints="1"/>
            </p:cNvSpPr>
            <p:nvPr/>
          </p:nvSpPr>
          <p:spPr bwMode="auto">
            <a:xfrm>
              <a:off x="6212673" y="2356713"/>
              <a:ext cx="265179" cy="31715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542854" y="5183698"/>
            <a:ext cx="537900" cy="547772"/>
            <a:chOff x="7542854" y="5183698"/>
            <a:chExt cx="537900" cy="547772"/>
          </a:xfrm>
        </p:grpSpPr>
        <p:sp>
          <p:nvSpPr>
            <p:cNvPr id="45" name="Oval 40"/>
            <p:cNvSpPr>
              <a:spLocks noChangeArrowheads="1"/>
            </p:cNvSpPr>
            <p:nvPr/>
          </p:nvSpPr>
          <p:spPr bwMode="auto">
            <a:xfrm rot="16200000">
              <a:off x="7537918" y="5188634"/>
              <a:ext cx="547772" cy="5379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3" name="Freeform 48"/>
            <p:cNvSpPr>
              <a:spLocks noEditPoints="1"/>
            </p:cNvSpPr>
            <p:nvPr/>
          </p:nvSpPr>
          <p:spPr bwMode="auto">
            <a:xfrm rot="16200000">
              <a:off x="7666143" y="5279195"/>
              <a:ext cx="278635" cy="342531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379836" y="3572047"/>
            <a:ext cx="537900" cy="548563"/>
            <a:chOff x="9379836" y="3572047"/>
            <a:chExt cx="537900" cy="548563"/>
          </a:xfrm>
        </p:grpSpPr>
        <p:sp>
          <p:nvSpPr>
            <p:cNvPr id="46" name="Oval 41"/>
            <p:cNvSpPr>
              <a:spLocks noChangeArrowheads="1"/>
            </p:cNvSpPr>
            <p:nvPr/>
          </p:nvSpPr>
          <p:spPr bwMode="auto">
            <a:xfrm rot="16200000">
              <a:off x="9374504" y="3577379"/>
              <a:ext cx="548563" cy="5379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4" name="Freeform 49"/>
            <p:cNvSpPr>
              <a:spLocks noEditPoints="1"/>
            </p:cNvSpPr>
            <p:nvPr/>
          </p:nvSpPr>
          <p:spPr bwMode="auto">
            <a:xfrm>
              <a:off x="9511706" y="3682605"/>
              <a:ext cx="278635" cy="317158"/>
            </a:xfrm>
            <a:custGeom>
              <a:avLst/>
              <a:gdLst>
                <a:gd name="T0" fmla="*/ 392 w 392"/>
                <a:gd name="T1" fmla="*/ 65 h 458"/>
                <a:gd name="T2" fmla="*/ 392 w 392"/>
                <a:gd name="T3" fmla="*/ 98 h 458"/>
                <a:gd name="T4" fmla="*/ 196 w 392"/>
                <a:gd name="T5" fmla="*/ 163 h 458"/>
                <a:gd name="T6" fmla="*/ 0 w 392"/>
                <a:gd name="T7" fmla="*/ 98 h 458"/>
                <a:gd name="T8" fmla="*/ 0 w 392"/>
                <a:gd name="T9" fmla="*/ 65 h 458"/>
                <a:gd name="T10" fmla="*/ 196 w 392"/>
                <a:gd name="T11" fmla="*/ 0 h 458"/>
                <a:gd name="T12" fmla="*/ 392 w 392"/>
                <a:gd name="T13" fmla="*/ 65 h 458"/>
                <a:gd name="T14" fmla="*/ 392 w 392"/>
                <a:gd name="T15" fmla="*/ 153 h 458"/>
                <a:gd name="T16" fmla="*/ 392 w 392"/>
                <a:gd name="T17" fmla="*/ 196 h 458"/>
                <a:gd name="T18" fmla="*/ 196 w 392"/>
                <a:gd name="T19" fmla="*/ 261 h 458"/>
                <a:gd name="T20" fmla="*/ 0 w 392"/>
                <a:gd name="T21" fmla="*/ 196 h 458"/>
                <a:gd name="T22" fmla="*/ 0 w 392"/>
                <a:gd name="T23" fmla="*/ 153 h 458"/>
                <a:gd name="T24" fmla="*/ 196 w 392"/>
                <a:gd name="T25" fmla="*/ 196 h 458"/>
                <a:gd name="T26" fmla="*/ 392 w 392"/>
                <a:gd name="T27" fmla="*/ 153 h 458"/>
                <a:gd name="T28" fmla="*/ 392 w 392"/>
                <a:gd name="T29" fmla="*/ 251 h 458"/>
                <a:gd name="T30" fmla="*/ 392 w 392"/>
                <a:gd name="T31" fmla="*/ 294 h 458"/>
                <a:gd name="T32" fmla="*/ 196 w 392"/>
                <a:gd name="T33" fmla="*/ 359 h 458"/>
                <a:gd name="T34" fmla="*/ 0 w 392"/>
                <a:gd name="T35" fmla="*/ 294 h 458"/>
                <a:gd name="T36" fmla="*/ 0 w 392"/>
                <a:gd name="T37" fmla="*/ 251 h 458"/>
                <a:gd name="T38" fmla="*/ 196 w 392"/>
                <a:gd name="T39" fmla="*/ 294 h 458"/>
                <a:gd name="T40" fmla="*/ 392 w 392"/>
                <a:gd name="T41" fmla="*/ 251 h 458"/>
                <a:gd name="T42" fmla="*/ 392 w 392"/>
                <a:gd name="T43" fmla="*/ 349 h 458"/>
                <a:gd name="T44" fmla="*/ 392 w 392"/>
                <a:gd name="T45" fmla="*/ 392 h 458"/>
                <a:gd name="T46" fmla="*/ 196 w 392"/>
                <a:gd name="T47" fmla="*/ 458 h 458"/>
                <a:gd name="T48" fmla="*/ 0 w 392"/>
                <a:gd name="T49" fmla="*/ 392 h 458"/>
                <a:gd name="T50" fmla="*/ 0 w 392"/>
                <a:gd name="T51" fmla="*/ 349 h 458"/>
                <a:gd name="T52" fmla="*/ 196 w 392"/>
                <a:gd name="T53" fmla="*/ 392 h 458"/>
                <a:gd name="T54" fmla="*/ 392 w 392"/>
                <a:gd name="T55" fmla="*/ 34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2" h="458">
                  <a:moveTo>
                    <a:pt x="392" y="65"/>
                  </a:moveTo>
                  <a:cubicBezTo>
                    <a:pt x="392" y="98"/>
                    <a:pt x="392" y="98"/>
                    <a:pt x="392" y="98"/>
                  </a:cubicBezTo>
                  <a:cubicBezTo>
                    <a:pt x="392" y="134"/>
                    <a:pt x="304" y="163"/>
                    <a:pt x="196" y="163"/>
                  </a:cubicBezTo>
                  <a:cubicBezTo>
                    <a:pt x="88" y="163"/>
                    <a:pt x="0" y="134"/>
                    <a:pt x="0" y="9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9"/>
                    <a:pt x="88" y="0"/>
                    <a:pt x="196" y="0"/>
                  </a:cubicBezTo>
                  <a:cubicBezTo>
                    <a:pt x="304" y="0"/>
                    <a:pt x="392" y="29"/>
                    <a:pt x="392" y="65"/>
                  </a:cubicBezTo>
                  <a:close/>
                  <a:moveTo>
                    <a:pt x="392" y="153"/>
                  </a:moveTo>
                  <a:cubicBezTo>
                    <a:pt x="392" y="196"/>
                    <a:pt x="392" y="196"/>
                    <a:pt x="392" y="196"/>
                  </a:cubicBezTo>
                  <a:cubicBezTo>
                    <a:pt x="392" y="232"/>
                    <a:pt x="304" y="261"/>
                    <a:pt x="196" y="261"/>
                  </a:cubicBezTo>
                  <a:cubicBezTo>
                    <a:pt x="88" y="261"/>
                    <a:pt x="0" y="232"/>
                    <a:pt x="0" y="196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42" y="182"/>
                    <a:pt x="119" y="196"/>
                    <a:pt x="196" y="196"/>
                  </a:cubicBezTo>
                  <a:cubicBezTo>
                    <a:pt x="273" y="196"/>
                    <a:pt x="350" y="182"/>
                    <a:pt x="392" y="153"/>
                  </a:cubicBezTo>
                  <a:close/>
                  <a:moveTo>
                    <a:pt x="392" y="251"/>
                  </a:moveTo>
                  <a:cubicBezTo>
                    <a:pt x="392" y="294"/>
                    <a:pt x="392" y="294"/>
                    <a:pt x="392" y="294"/>
                  </a:cubicBezTo>
                  <a:cubicBezTo>
                    <a:pt x="392" y="330"/>
                    <a:pt x="304" y="359"/>
                    <a:pt x="196" y="359"/>
                  </a:cubicBezTo>
                  <a:cubicBezTo>
                    <a:pt x="88" y="359"/>
                    <a:pt x="0" y="330"/>
                    <a:pt x="0" y="294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42" y="280"/>
                    <a:pt x="119" y="294"/>
                    <a:pt x="196" y="294"/>
                  </a:cubicBezTo>
                  <a:cubicBezTo>
                    <a:pt x="273" y="294"/>
                    <a:pt x="350" y="280"/>
                    <a:pt x="392" y="251"/>
                  </a:cubicBezTo>
                  <a:close/>
                  <a:moveTo>
                    <a:pt x="392" y="349"/>
                  </a:moveTo>
                  <a:cubicBezTo>
                    <a:pt x="392" y="392"/>
                    <a:pt x="392" y="392"/>
                    <a:pt x="392" y="392"/>
                  </a:cubicBezTo>
                  <a:cubicBezTo>
                    <a:pt x="392" y="428"/>
                    <a:pt x="304" y="458"/>
                    <a:pt x="196" y="458"/>
                  </a:cubicBezTo>
                  <a:cubicBezTo>
                    <a:pt x="88" y="458"/>
                    <a:pt x="0" y="428"/>
                    <a:pt x="0" y="392"/>
                  </a:cubicBezTo>
                  <a:cubicBezTo>
                    <a:pt x="0" y="349"/>
                    <a:pt x="0" y="349"/>
                    <a:pt x="0" y="349"/>
                  </a:cubicBezTo>
                  <a:cubicBezTo>
                    <a:pt x="42" y="378"/>
                    <a:pt x="119" y="392"/>
                    <a:pt x="196" y="392"/>
                  </a:cubicBezTo>
                  <a:cubicBezTo>
                    <a:pt x="273" y="392"/>
                    <a:pt x="350" y="378"/>
                    <a:pt x="392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74264" y="3275447"/>
            <a:ext cx="1105438" cy="1105437"/>
            <a:chOff x="2274264" y="3275447"/>
            <a:chExt cx="1105438" cy="1105437"/>
          </a:xfrm>
        </p:grpSpPr>
        <p:sp>
          <p:nvSpPr>
            <p:cNvPr id="55" name="椭圆 54"/>
            <p:cNvSpPr/>
            <p:nvPr/>
          </p:nvSpPr>
          <p:spPr>
            <a:xfrm>
              <a:off x="2274264" y="3275447"/>
              <a:ext cx="1105438" cy="110543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Group 52"/>
            <p:cNvGrpSpPr>
              <a:grpSpLocks noChangeAspect="1"/>
            </p:cNvGrpSpPr>
            <p:nvPr/>
          </p:nvGrpSpPr>
          <p:grpSpPr bwMode="auto">
            <a:xfrm>
              <a:off x="2510619" y="3601532"/>
              <a:ext cx="550227" cy="398231"/>
              <a:chOff x="3659" y="2029"/>
              <a:chExt cx="362" cy="262"/>
            </a:xfrm>
          </p:grpSpPr>
          <p:sp>
            <p:nvSpPr>
              <p:cNvPr id="59" name="AutoShape 51"/>
              <p:cNvSpPr>
                <a:spLocks noChangeAspect="1" noChangeArrowheads="1" noTextEdit="1"/>
              </p:cNvSpPr>
              <p:nvPr/>
            </p:nvSpPr>
            <p:spPr bwMode="auto">
              <a:xfrm>
                <a:off x="3659" y="2029"/>
                <a:ext cx="362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3"/>
              <p:cNvSpPr/>
              <p:nvPr/>
            </p:nvSpPr>
            <p:spPr bwMode="auto">
              <a:xfrm>
                <a:off x="3659" y="2121"/>
                <a:ext cx="364" cy="170"/>
              </a:xfrm>
              <a:custGeom>
                <a:avLst/>
                <a:gdLst>
                  <a:gd name="T0" fmla="*/ 124 w 151"/>
                  <a:gd name="T1" fmla="*/ 0 h 70"/>
                  <a:gd name="T2" fmla="*/ 5 w 151"/>
                  <a:gd name="T3" fmla="*/ 0 h 70"/>
                  <a:gd name="T4" fmla="*/ 1 w 151"/>
                  <a:gd name="T5" fmla="*/ 5 h 70"/>
                  <a:gd name="T6" fmla="*/ 21 w 151"/>
                  <a:gd name="T7" fmla="*/ 65 h 70"/>
                  <a:gd name="T8" fmla="*/ 28 w 151"/>
                  <a:gd name="T9" fmla="*/ 70 h 70"/>
                  <a:gd name="T10" fmla="*/ 146 w 151"/>
                  <a:gd name="T11" fmla="*/ 70 h 70"/>
                  <a:gd name="T12" fmla="*/ 151 w 151"/>
                  <a:gd name="T13" fmla="*/ 65 h 70"/>
                  <a:gd name="T14" fmla="*/ 131 w 151"/>
                  <a:gd name="T15" fmla="*/ 5 h 70"/>
                  <a:gd name="T16" fmla="*/ 124 w 151"/>
                  <a:gd name="T1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70">
                    <a:moveTo>
                      <a:pt x="124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5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1" y="68"/>
                      <a:pt x="25" y="70"/>
                      <a:pt x="28" y="70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49" y="70"/>
                      <a:pt x="151" y="68"/>
                      <a:pt x="151" y="65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0" y="2"/>
                      <a:pt x="127" y="0"/>
                      <a:pt x="1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4"/>
              <p:cNvSpPr/>
              <p:nvPr/>
            </p:nvSpPr>
            <p:spPr bwMode="auto">
              <a:xfrm>
                <a:off x="3710" y="2029"/>
                <a:ext cx="313" cy="209"/>
              </a:xfrm>
              <a:custGeom>
                <a:avLst/>
                <a:gdLst>
                  <a:gd name="T0" fmla="*/ 110 w 130"/>
                  <a:gd name="T1" fmla="*/ 34 h 86"/>
                  <a:gd name="T2" fmla="*/ 115 w 130"/>
                  <a:gd name="T3" fmla="*/ 41 h 86"/>
                  <a:gd name="T4" fmla="*/ 130 w 130"/>
                  <a:gd name="T5" fmla="*/ 86 h 86"/>
                  <a:gd name="T6" fmla="*/ 130 w 130"/>
                  <a:gd name="T7" fmla="*/ 14 h 86"/>
                  <a:gd name="T8" fmla="*/ 121 w 130"/>
                  <a:gd name="T9" fmla="*/ 0 h 86"/>
                  <a:gd name="T10" fmla="*/ 90 w 130"/>
                  <a:gd name="T11" fmla="*/ 0 h 86"/>
                  <a:gd name="T12" fmla="*/ 78 w 130"/>
                  <a:gd name="T13" fmla="*/ 20 h 86"/>
                  <a:gd name="T14" fmla="*/ 6 w 130"/>
                  <a:gd name="T15" fmla="*/ 20 h 86"/>
                  <a:gd name="T16" fmla="*/ 0 w 130"/>
                  <a:gd name="T17" fmla="*/ 26 h 86"/>
                  <a:gd name="T18" fmla="*/ 0 w 130"/>
                  <a:gd name="T19" fmla="*/ 32 h 86"/>
                  <a:gd name="T20" fmla="*/ 103 w 130"/>
                  <a:gd name="T21" fmla="*/ 32 h 86"/>
                  <a:gd name="T22" fmla="*/ 110 w 130"/>
                  <a:gd name="T23" fmla="*/ 3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86">
                    <a:moveTo>
                      <a:pt x="110" y="34"/>
                    </a:moveTo>
                    <a:cubicBezTo>
                      <a:pt x="112" y="36"/>
                      <a:pt x="114" y="38"/>
                      <a:pt x="115" y="41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30" y="14"/>
                      <a:pt x="130" y="0"/>
                      <a:pt x="121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83" y="0"/>
                      <a:pt x="80" y="11"/>
                      <a:pt x="78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3" y="20"/>
                      <a:pt x="0" y="22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5" y="32"/>
                      <a:pt x="108" y="33"/>
                      <a:pt x="110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1599436" y="1782621"/>
            <a:ext cx="1805512" cy="1025023"/>
            <a:chOff x="3013469" y="1261829"/>
            <a:chExt cx="1805512" cy="1025023"/>
          </a:xfrm>
        </p:grpSpPr>
        <p:sp>
          <p:nvSpPr>
            <p:cNvPr id="62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595264" y="4816577"/>
            <a:ext cx="1805512" cy="1025023"/>
            <a:chOff x="3013469" y="1261829"/>
            <a:chExt cx="1805512" cy="1025023"/>
          </a:xfrm>
        </p:grpSpPr>
        <p:sp>
          <p:nvSpPr>
            <p:cNvPr id="66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705244" y="5160961"/>
            <a:ext cx="1805512" cy="1025023"/>
            <a:chOff x="3013469" y="1261829"/>
            <a:chExt cx="1805512" cy="1025023"/>
          </a:xfrm>
        </p:grpSpPr>
        <p:sp>
          <p:nvSpPr>
            <p:cNvPr id="69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631849" y="1202158"/>
            <a:ext cx="1805512" cy="1025023"/>
            <a:chOff x="3013469" y="1261829"/>
            <a:chExt cx="1805512" cy="1025023"/>
          </a:xfrm>
        </p:grpSpPr>
        <p:sp>
          <p:nvSpPr>
            <p:cNvPr id="73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607258" y="2061049"/>
            <a:ext cx="1805512" cy="1025023"/>
            <a:chOff x="3013469" y="1261829"/>
            <a:chExt cx="1805512" cy="1025023"/>
          </a:xfrm>
        </p:grpSpPr>
        <p:sp>
          <p:nvSpPr>
            <p:cNvPr id="76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607258" y="4480644"/>
            <a:ext cx="1805512" cy="1025023"/>
            <a:chOff x="3013469" y="1261829"/>
            <a:chExt cx="1805512" cy="1025023"/>
          </a:xfrm>
        </p:grpSpPr>
        <p:sp>
          <p:nvSpPr>
            <p:cNvPr id="79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26CE630B-CC97-4A49-8EC1-0861A39240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65" y="2337707"/>
            <a:ext cx="5876925" cy="63627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49951" y="4557884"/>
            <a:ext cx="783772" cy="783772"/>
            <a:chOff x="1149951" y="4557884"/>
            <a:chExt cx="783772" cy="783772"/>
          </a:xfrm>
        </p:grpSpPr>
        <p:sp>
          <p:nvSpPr>
            <p:cNvPr id="18" name="椭圆 17"/>
            <p:cNvSpPr/>
            <p:nvPr/>
          </p:nvSpPr>
          <p:spPr>
            <a:xfrm>
              <a:off x="1149951" y="4557884"/>
              <a:ext cx="783772" cy="78377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1389436" y="4741494"/>
              <a:ext cx="312057" cy="382070"/>
              <a:chOff x="3684" y="1969"/>
              <a:chExt cx="312" cy="382"/>
            </a:xfrm>
          </p:grpSpPr>
          <p:sp>
            <p:nvSpPr>
              <p:cNvPr id="2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84" y="1969"/>
                <a:ext cx="312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3682" y="1967"/>
                <a:ext cx="314" cy="391"/>
              </a:xfrm>
              <a:custGeom>
                <a:avLst/>
                <a:gdLst>
                  <a:gd name="T0" fmla="*/ 64 w 130"/>
                  <a:gd name="T1" fmla="*/ 0 h 163"/>
                  <a:gd name="T2" fmla="*/ 65 w 130"/>
                  <a:gd name="T3" fmla="*/ 0 h 163"/>
                  <a:gd name="T4" fmla="*/ 66 w 130"/>
                  <a:gd name="T5" fmla="*/ 0 h 163"/>
                  <a:gd name="T6" fmla="*/ 64 w 130"/>
                  <a:gd name="T7" fmla="*/ 0 h 163"/>
                  <a:gd name="T8" fmla="*/ 126 w 130"/>
                  <a:gd name="T9" fmla="*/ 23 h 163"/>
                  <a:gd name="T10" fmla="*/ 108 w 130"/>
                  <a:gd name="T11" fmla="*/ 8 h 163"/>
                  <a:gd name="T12" fmla="*/ 65 w 130"/>
                  <a:gd name="T13" fmla="*/ 0 h 163"/>
                  <a:gd name="T14" fmla="*/ 22 w 130"/>
                  <a:gd name="T15" fmla="*/ 8 h 163"/>
                  <a:gd name="T16" fmla="*/ 4 w 130"/>
                  <a:gd name="T17" fmla="*/ 23 h 163"/>
                  <a:gd name="T18" fmla="*/ 0 w 130"/>
                  <a:gd name="T19" fmla="*/ 72 h 163"/>
                  <a:gd name="T20" fmla="*/ 0 w 130"/>
                  <a:gd name="T21" fmla="*/ 140 h 163"/>
                  <a:gd name="T22" fmla="*/ 10 w 130"/>
                  <a:gd name="T23" fmla="*/ 140 h 163"/>
                  <a:gd name="T24" fmla="*/ 10 w 130"/>
                  <a:gd name="T25" fmla="*/ 151 h 163"/>
                  <a:gd name="T26" fmla="*/ 29 w 130"/>
                  <a:gd name="T27" fmla="*/ 151 h 163"/>
                  <a:gd name="T28" fmla="*/ 29 w 130"/>
                  <a:gd name="T29" fmla="*/ 140 h 163"/>
                  <a:gd name="T30" fmla="*/ 101 w 130"/>
                  <a:gd name="T31" fmla="*/ 140 h 163"/>
                  <a:gd name="T32" fmla="*/ 101 w 130"/>
                  <a:gd name="T33" fmla="*/ 151 h 163"/>
                  <a:gd name="T34" fmla="*/ 120 w 130"/>
                  <a:gd name="T35" fmla="*/ 151 h 163"/>
                  <a:gd name="T36" fmla="*/ 120 w 130"/>
                  <a:gd name="T37" fmla="*/ 140 h 163"/>
                  <a:gd name="T38" fmla="*/ 130 w 130"/>
                  <a:gd name="T39" fmla="*/ 140 h 163"/>
                  <a:gd name="T40" fmla="*/ 130 w 130"/>
                  <a:gd name="T41" fmla="*/ 72 h 163"/>
                  <a:gd name="T42" fmla="*/ 126 w 130"/>
                  <a:gd name="T43" fmla="*/ 23 h 163"/>
                  <a:gd name="T44" fmla="*/ 38 w 130"/>
                  <a:gd name="T45" fmla="*/ 12 h 163"/>
                  <a:gd name="T46" fmla="*/ 92 w 130"/>
                  <a:gd name="T47" fmla="*/ 12 h 163"/>
                  <a:gd name="T48" fmla="*/ 92 w 130"/>
                  <a:gd name="T49" fmla="*/ 20 h 163"/>
                  <a:gd name="T50" fmla="*/ 38 w 130"/>
                  <a:gd name="T51" fmla="*/ 20 h 163"/>
                  <a:gd name="T52" fmla="*/ 38 w 130"/>
                  <a:gd name="T53" fmla="*/ 12 h 163"/>
                  <a:gd name="T54" fmla="*/ 11 w 130"/>
                  <a:gd name="T55" fmla="*/ 71 h 163"/>
                  <a:gd name="T56" fmla="*/ 16 w 130"/>
                  <a:gd name="T57" fmla="*/ 35 h 163"/>
                  <a:gd name="T58" fmla="*/ 24 w 130"/>
                  <a:gd name="T59" fmla="*/ 28 h 163"/>
                  <a:gd name="T60" fmla="*/ 106 w 130"/>
                  <a:gd name="T61" fmla="*/ 28 h 163"/>
                  <a:gd name="T62" fmla="*/ 114 w 130"/>
                  <a:gd name="T63" fmla="*/ 35 h 163"/>
                  <a:gd name="T64" fmla="*/ 119 w 130"/>
                  <a:gd name="T65" fmla="*/ 71 h 163"/>
                  <a:gd name="T66" fmla="*/ 114 w 130"/>
                  <a:gd name="T67" fmla="*/ 78 h 163"/>
                  <a:gd name="T68" fmla="*/ 16 w 130"/>
                  <a:gd name="T69" fmla="*/ 78 h 163"/>
                  <a:gd name="T70" fmla="*/ 11 w 130"/>
                  <a:gd name="T71" fmla="*/ 71 h 163"/>
                  <a:gd name="T72" fmla="*/ 31 w 130"/>
                  <a:gd name="T73" fmla="*/ 113 h 163"/>
                  <a:gd name="T74" fmla="*/ 27 w 130"/>
                  <a:gd name="T75" fmla="*/ 117 h 163"/>
                  <a:gd name="T76" fmla="*/ 12 w 130"/>
                  <a:gd name="T77" fmla="*/ 117 h 163"/>
                  <a:gd name="T78" fmla="*/ 9 w 130"/>
                  <a:gd name="T79" fmla="*/ 113 h 163"/>
                  <a:gd name="T80" fmla="*/ 9 w 130"/>
                  <a:gd name="T81" fmla="*/ 107 h 163"/>
                  <a:gd name="T82" fmla="*/ 12 w 130"/>
                  <a:gd name="T83" fmla="*/ 103 h 163"/>
                  <a:gd name="T84" fmla="*/ 27 w 130"/>
                  <a:gd name="T85" fmla="*/ 103 h 163"/>
                  <a:gd name="T86" fmla="*/ 31 w 130"/>
                  <a:gd name="T87" fmla="*/ 107 h 163"/>
                  <a:gd name="T88" fmla="*/ 31 w 130"/>
                  <a:gd name="T89" fmla="*/ 113 h 163"/>
                  <a:gd name="T90" fmla="*/ 121 w 130"/>
                  <a:gd name="T91" fmla="*/ 113 h 163"/>
                  <a:gd name="T92" fmla="*/ 118 w 130"/>
                  <a:gd name="T93" fmla="*/ 117 h 163"/>
                  <a:gd name="T94" fmla="*/ 103 w 130"/>
                  <a:gd name="T95" fmla="*/ 117 h 163"/>
                  <a:gd name="T96" fmla="*/ 99 w 130"/>
                  <a:gd name="T97" fmla="*/ 113 h 163"/>
                  <a:gd name="T98" fmla="*/ 99 w 130"/>
                  <a:gd name="T99" fmla="*/ 107 h 163"/>
                  <a:gd name="T100" fmla="*/ 103 w 130"/>
                  <a:gd name="T101" fmla="*/ 103 h 163"/>
                  <a:gd name="T102" fmla="*/ 118 w 130"/>
                  <a:gd name="T103" fmla="*/ 103 h 163"/>
                  <a:gd name="T104" fmla="*/ 121 w 130"/>
                  <a:gd name="T105" fmla="*/ 107 h 163"/>
                  <a:gd name="T106" fmla="*/ 121 w 130"/>
                  <a:gd name="T107" fmla="*/ 11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0" h="163">
                    <a:moveTo>
                      <a:pt x="64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6" y="0"/>
                    </a:cubicBezTo>
                    <a:lnTo>
                      <a:pt x="64" y="0"/>
                    </a:lnTo>
                    <a:close/>
                    <a:moveTo>
                      <a:pt x="126" y="23"/>
                    </a:moveTo>
                    <a:cubicBezTo>
                      <a:pt x="125" y="15"/>
                      <a:pt x="117" y="11"/>
                      <a:pt x="108" y="8"/>
                    </a:cubicBezTo>
                    <a:cubicBezTo>
                      <a:pt x="100" y="4"/>
                      <a:pt x="80" y="0"/>
                      <a:pt x="65" y="0"/>
                    </a:cubicBezTo>
                    <a:cubicBezTo>
                      <a:pt x="50" y="0"/>
                      <a:pt x="30" y="4"/>
                      <a:pt x="22" y="8"/>
                    </a:cubicBezTo>
                    <a:cubicBezTo>
                      <a:pt x="13" y="11"/>
                      <a:pt x="5" y="15"/>
                      <a:pt x="4" y="2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0" y="151"/>
                      <a:pt x="10" y="151"/>
                      <a:pt x="10" y="151"/>
                    </a:cubicBezTo>
                    <a:cubicBezTo>
                      <a:pt x="10" y="163"/>
                      <a:pt x="29" y="163"/>
                      <a:pt x="29" y="151"/>
                    </a:cubicBezTo>
                    <a:cubicBezTo>
                      <a:pt x="29" y="140"/>
                      <a:pt x="29" y="140"/>
                      <a:pt x="29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51"/>
                      <a:pt x="101" y="151"/>
                      <a:pt x="101" y="151"/>
                    </a:cubicBezTo>
                    <a:cubicBezTo>
                      <a:pt x="101" y="163"/>
                      <a:pt x="120" y="163"/>
                      <a:pt x="120" y="151"/>
                    </a:cubicBezTo>
                    <a:cubicBezTo>
                      <a:pt x="120" y="140"/>
                      <a:pt x="120" y="140"/>
                      <a:pt x="120" y="140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0" y="72"/>
                      <a:pt x="130" y="72"/>
                      <a:pt x="130" y="72"/>
                    </a:cubicBezTo>
                    <a:lnTo>
                      <a:pt x="126" y="23"/>
                    </a:lnTo>
                    <a:close/>
                    <a:moveTo>
                      <a:pt x="38" y="12"/>
                    </a:moveTo>
                    <a:cubicBezTo>
                      <a:pt x="92" y="12"/>
                      <a:pt x="92" y="12"/>
                      <a:pt x="92" y="12"/>
                    </a:cubicBezTo>
                    <a:cubicBezTo>
                      <a:pt x="97" y="12"/>
                      <a:pt x="97" y="20"/>
                      <a:pt x="92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3" y="20"/>
                      <a:pt x="33" y="12"/>
                      <a:pt x="38" y="12"/>
                    </a:cubicBezTo>
                    <a:close/>
                    <a:moveTo>
                      <a:pt x="11" y="71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7" y="31"/>
                      <a:pt x="18" y="28"/>
                      <a:pt x="24" y="28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12" y="28"/>
                      <a:pt x="113" y="31"/>
                      <a:pt x="114" y="35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4"/>
                      <a:pt x="118" y="78"/>
                      <a:pt x="1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2" y="78"/>
                      <a:pt x="11" y="74"/>
                      <a:pt x="11" y="71"/>
                    </a:cubicBezTo>
                    <a:close/>
                    <a:moveTo>
                      <a:pt x="31" y="113"/>
                    </a:moveTo>
                    <a:cubicBezTo>
                      <a:pt x="31" y="115"/>
                      <a:pt x="29" y="117"/>
                      <a:pt x="27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0" y="117"/>
                      <a:pt x="9" y="115"/>
                      <a:pt x="9" y="113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9" y="105"/>
                      <a:pt x="10" y="103"/>
                      <a:pt x="12" y="103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9" y="103"/>
                      <a:pt x="31" y="105"/>
                      <a:pt x="31" y="107"/>
                    </a:cubicBezTo>
                    <a:lnTo>
                      <a:pt x="31" y="113"/>
                    </a:lnTo>
                    <a:close/>
                    <a:moveTo>
                      <a:pt x="121" y="113"/>
                    </a:moveTo>
                    <a:cubicBezTo>
                      <a:pt x="121" y="115"/>
                      <a:pt x="120" y="117"/>
                      <a:pt x="118" y="117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101" y="117"/>
                      <a:pt x="99" y="115"/>
                      <a:pt x="99" y="113"/>
                    </a:cubicBezTo>
                    <a:cubicBezTo>
                      <a:pt x="99" y="107"/>
                      <a:pt x="99" y="107"/>
                      <a:pt x="99" y="107"/>
                    </a:cubicBezTo>
                    <a:cubicBezTo>
                      <a:pt x="99" y="105"/>
                      <a:pt x="101" y="103"/>
                      <a:pt x="103" y="103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20" y="103"/>
                      <a:pt x="121" y="105"/>
                      <a:pt x="121" y="107"/>
                    </a:cubicBezTo>
                    <a:cubicBezTo>
                      <a:pt x="121" y="113"/>
                      <a:pt x="121" y="113"/>
                      <a:pt x="121" y="1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590607" y="4557884"/>
            <a:ext cx="783772" cy="783772"/>
            <a:chOff x="2590607" y="4557884"/>
            <a:chExt cx="783772" cy="783772"/>
          </a:xfrm>
        </p:grpSpPr>
        <p:sp>
          <p:nvSpPr>
            <p:cNvPr id="19" name="椭圆 18"/>
            <p:cNvSpPr/>
            <p:nvPr/>
          </p:nvSpPr>
          <p:spPr>
            <a:xfrm>
              <a:off x="2590607" y="4557884"/>
              <a:ext cx="783772" cy="78377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" name="Group 8"/>
            <p:cNvGrpSpPr>
              <a:grpSpLocks noChangeAspect="1"/>
            </p:cNvGrpSpPr>
            <p:nvPr/>
          </p:nvGrpSpPr>
          <p:grpSpPr bwMode="auto">
            <a:xfrm>
              <a:off x="2811976" y="4739494"/>
              <a:ext cx="350961" cy="384070"/>
              <a:chOff x="3681" y="1986"/>
              <a:chExt cx="318" cy="348"/>
            </a:xfrm>
          </p:grpSpPr>
          <p:sp>
            <p:nvSpPr>
              <p:cNvPr id="30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81" y="1986"/>
                <a:ext cx="31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3679" y="1984"/>
                <a:ext cx="318" cy="348"/>
              </a:xfrm>
              <a:custGeom>
                <a:avLst/>
                <a:gdLst>
                  <a:gd name="T0" fmla="*/ 132 w 132"/>
                  <a:gd name="T1" fmla="*/ 102 h 144"/>
                  <a:gd name="T2" fmla="*/ 132 w 132"/>
                  <a:gd name="T3" fmla="*/ 90 h 144"/>
                  <a:gd name="T4" fmla="*/ 78 w 132"/>
                  <a:gd name="T5" fmla="*/ 54 h 144"/>
                  <a:gd name="T6" fmla="*/ 78 w 132"/>
                  <a:gd name="T7" fmla="*/ 12 h 144"/>
                  <a:gd name="T8" fmla="*/ 66 w 132"/>
                  <a:gd name="T9" fmla="*/ 0 h 144"/>
                  <a:gd name="T10" fmla="*/ 54 w 132"/>
                  <a:gd name="T11" fmla="*/ 12 h 144"/>
                  <a:gd name="T12" fmla="*/ 54 w 132"/>
                  <a:gd name="T13" fmla="*/ 54 h 144"/>
                  <a:gd name="T14" fmla="*/ 0 w 132"/>
                  <a:gd name="T15" fmla="*/ 90 h 144"/>
                  <a:gd name="T16" fmla="*/ 0 w 132"/>
                  <a:gd name="T17" fmla="*/ 102 h 144"/>
                  <a:gd name="T18" fmla="*/ 54 w 132"/>
                  <a:gd name="T19" fmla="*/ 84 h 144"/>
                  <a:gd name="T20" fmla="*/ 54 w 132"/>
                  <a:gd name="T21" fmla="*/ 118 h 144"/>
                  <a:gd name="T22" fmla="*/ 36 w 132"/>
                  <a:gd name="T23" fmla="*/ 132 h 144"/>
                  <a:gd name="T24" fmla="*/ 36 w 132"/>
                  <a:gd name="T25" fmla="*/ 144 h 144"/>
                  <a:gd name="T26" fmla="*/ 66 w 132"/>
                  <a:gd name="T27" fmla="*/ 132 h 144"/>
                  <a:gd name="T28" fmla="*/ 96 w 132"/>
                  <a:gd name="T29" fmla="*/ 144 h 144"/>
                  <a:gd name="T30" fmla="*/ 96 w 132"/>
                  <a:gd name="T31" fmla="*/ 132 h 144"/>
                  <a:gd name="T32" fmla="*/ 78 w 132"/>
                  <a:gd name="T33" fmla="*/ 118 h 144"/>
                  <a:gd name="T34" fmla="*/ 78 w 132"/>
                  <a:gd name="T35" fmla="*/ 84 h 144"/>
                  <a:gd name="T36" fmla="*/ 132 w 132"/>
                  <a:gd name="T37" fmla="*/ 10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144">
                    <a:moveTo>
                      <a:pt x="132" y="102"/>
                    </a:moveTo>
                    <a:cubicBezTo>
                      <a:pt x="132" y="90"/>
                      <a:pt x="132" y="90"/>
                      <a:pt x="132" y="9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8" y="12"/>
                      <a:pt x="78" y="0"/>
                      <a:pt x="66" y="0"/>
                    </a:cubicBezTo>
                    <a:cubicBezTo>
                      <a:pt x="54" y="0"/>
                      <a:pt x="54" y="12"/>
                      <a:pt x="54" y="12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4" y="118"/>
                      <a:pt x="54" y="118"/>
                      <a:pt x="54" y="11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96" y="144"/>
                      <a:pt x="96" y="144"/>
                      <a:pt x="96" y="144"/>
                    </a:cubicBezTo>
                    <a:cubicBezTo>
                      <a:pt x="96" y="132"/>
                      <a:pt x="96" y="132"/>
                      <a:pt x="96" y="132"/>
                    </a:cubicBezTo>
                    <a:cubicBezTo>
                      <a:pt x="78" y="118"/>
                      <a:pt x="78" y="118"/>
                      <a:pt x="78" y="118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132" y="1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031263" y="4557884"/>
            <a:ext cx="783772" cy="783772"/>
            <a:chOff x="4031263" y="4557884"/>
            <a:chExt cx="783772" cy="783772"/>
          </a:xfrm>
        </p:grpSpPr>
        <p:sp>
          <p:nvSpPr>
            <p:cNvPr id="20" name="椭圆 19"/>
            <p:cNvSpPr/>
            <p:nvPr/>
          </p:nvSpPr>
          <p:spPr>
            <a:xfrm>
              <a:off x="4031263" y="4557884"/>
              <a:ext cx="783772" cy="78377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Group 12"/>
            <p:cNvGrpSpPr>
              <a:grpSpLocks noChangeAspect="1"/>
            </p:cNvGrpSpPr>
            <p:nvPr/>
          </p:nvGrpSpPr>
          <p:grpSpPr bwMode="auto">
            <a:xfrm>
              <a:off x="4249068" y="4737319"/>
              <a:ext cx="374316" cy="408344"/>
              <a:chOff x="3642" y="1944"/>
              <a:chExt cx="396" cy="432"/>
            </a:xfrm>
          </p:grpSpPr>
          <p:sp>
            <p:nvSpPr>
              <p:cNvPr id="34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3642" y="1944"/>
                <a:ext cx="39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3"/>
              <p:cNvSpPr>
                <a:spLocks noEditPoints="1"/>
              </p:cNvSpPr>
              <p:nvPr/>
            </p:nvSpPr>
            <p:spPr bwMode="auto">
              <a:xfrm>
                <a:off x="3642" y="1942"/>
                <a:ext cx="394" cy="432"/>
              </a:xfrm>
              <a:custGeom>
                <a:avLst/>
                <a:gdLst>
                  <a:gd name="T0" fmla="*/ 140 w 164"/>
                  <a:gd name="T1" fmla="*/ 99 h 180"/>
                  <a:gd name="T2" fmla="*/ 140 w 164"/>
                  <a:gd name="T3" fmla="*/ 30 h 180"/>
                  <a:gd name="T4" fmla="*/ 140 w 164"/>
                  <a:gd name="T5" fmla="*/ 29 h 180"/>
                  <a:gd name="T6" fmla="*/ 134 w 164"/>
                  <a:gd name="T7" fmla="*/ 24 h 180"/>
                  <a:gd name="T8" fmla="*/ 65 w 164"/>
                  <a:gd name="T9" fmla="*/ 24 h 180"/>
                  <a:gd name="T10" fmla="*/ 41 w 164"/>
                  <a:gd name="T11" fmla="*/ 0 h 180"/>
                  <a:gd name="T12" fmla="*/ 41 w 164"/>
                  <a:gd name="T13" fmla="*/ 123 h 180"/>
                  <a:gd name="T14" fmla="*/ 164 w 164"/>
                  <a:gd name="T15" fmla="*/ 123 h 180"/>
                  <a:gd name="T16" fmla="*/ 140 w 164"/>
                  <a:gd name="T17" fmla="*/ 99 h 180"/>
                  <a:gd name="T18" fmla="*/ 33 w 164"/>
                  <a:gd name="T19" fmla="*/ 103 h 180"/>
                  <a:gd name="T20" fmla="*/ 40 w 164"/>
                  <a:gd name="T21" fmla="*/ 12 h 180"/>
                  <a:gd name="T22" fmla="*/ 47 w 164"/>
                  <a:gd name="T23" fmla="*/ 20 h 180"/>
                  <a:gd name="T24" fmla="*/ 33 w 164"/>
                  <a:gd name="T25" fmla="*/ 103 h 180"/>
                  <a:gd name="T26" fmla="*/ 128 w 164"/>
                  <a:gd name="T27" fmla="*/ 87 h 180"/>
                  <a:gd name="T28" fmla="*/ 76 w 164"/>
                  <a:gd name="T29" fmla="*/ 36 h 180"/>
                  <a:gd name="T30" fmla="*/ 128 w 164"/>
                  <a:gd name="T31" fmla="*/ 36 h 180"/>
                  <a:gd name="T32" fmla="*/ 128 w 164"/>
                  <a:gd name="T33" fmla="*/ 87 h 180"/>
                  <a:gd name="T34" fmla="*/ 54 w 164"/>
                  <a:gd name="T35" fmla="*/ 159 h 180"/>
                  <a:gd name="T36" fmla="*/ 40 w 164"/>
                  <a:gd name="T37" fmla="*/ 136 h 180"/>
                  <a:gd name="T38" fmla="*/ 25 w 164"/>
                  <a:gd name="T39" fmla="*/ 159 h 180"/>
                  <a:gd name="T40" fmla="*/ 0 w 164"/>
                  <a:gd name="T41" fmla="*/ 180 h 180"/>
                  <a:gd name="T42" fmla="*/ 79 w 164"/>
                  <a:gd name="T43" fmla="*/ 180 h 180"/>
                  <a:gd name="T44" fmla="*/ 54 w 164"/>
                  <a:gd name="T45" fmla="*/ 159 h 180"/>
                  <a:gd name="T46" fmla="*/ 29 w 164"/>
                  <a:gd name="T47" fmla="*/ 158 h 180"/>
                  <a:gd name="T48" fmla="*/ 41 w 164"/>
                  <a:gd name="T49" fmla="*/ 138 h 180"/>
                  <a:gd name="T50" fmla="*/ 29 w 164"/>
                  <a:gd name="T51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4" h="180">
                    <a:moveTo>
                      <a:pt x="140" y="99"/>
                    </a:move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30"/>
                      <a:pt x="140" y="30"/>
                      <a:pt x="140" y="29"/>
                    </a:cubicBezTo>
                    <a:cubicBezTo>
                      <a:pt x="140" y="26"/>
                      <a:pt x="137" y="24"/>
                      <a:pt x="134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7" y="34"/>
                      <a:pt x="7" y="89"/>
                      <a:pt x="41" y="123"/>
                    </a:cubicBezTo>
                    <a:cubicBezTo>
                      <a:pt x="75" y="157"/>
                      <a:pt x="130" y="157"/>
                      <a:pt x="164" y="123"/>
                    </a:cubicBezTo>
                    <a:lnTo>
                      <a:pt x="140" y="99"/>
                    </a:lnTo>
                    <a:close/>
                    <a:moveTo>
                      <a:pt x="33" y="103"/>
                    </a:moveTo>
                    <a:cubicBezTo>
                      <a:pt x="3" y="49"/>
                      <a:pt x="40" y="12"/>
                      <a:pt x="40" y="1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18" y="48"/>
                      <a:pt x="33" y="103"/>
                    </a:cubicBezTo>
                    <a:close/>
                    <a:moveTo>
                      <a:pt x="128" y="87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128" y="36"/>
                      <a:pt x="128" y="36"/>
                      <a:pt x="128" y="36"/>
                    </a:cubicBezTo>
                    <a:lnTo>
                      <a:pt x="128" y="87"/>
                    </a:lnTo>
                    <a:close/>
                    <a:moveTo>
                      <a:pt x="54" y="159"/>
                    </a:moveTo>
                    <a:cubicBezTo>
                      <a:pt x="53" y="149"/>
                      <a:pt x="54" y="136"/>
                      <a:pt x="40" y="136"/>
                    </a:cubicBezTo>
                    <a:cubicBezTo>
                      <a:pt x="25" y="136"/>
                      <a:pt x="26" y="149"/>
                      <a:pt x="25" y="159"/>
                    </a:cubicBezTo>
                    <a:cubicBezTo>
                      <a:pt x="17" y="178"/>
                      <a:pt x="1" y="160"/>
                      <a:pt x="0" y="180"/>
                    </a:cubicBezTo>
                    <a:cubicBezTo>
                      <a:pt x="79" y="180"/>
                      <a:pt x="79" y="180"/>
                      <a:pt x="79" y="180"/>
                    </a:cubicBezTo>
                    <a:cubicBezTo>
                      <a:pt x="78" y="160"/>
                      <a:pt x="63" y="178"/>
                      <a:pt x="54" y="159"/>
                    </a:cubicBezTo>
                    <a:close/>
                    <a:moveTo>
                      <a:pt x="29" y="158"/>
                    </a:moveTo>
                    <a:cubicBezTo>
                      <a:pt x="26" y="136"/>
                      <a:pt x="41" y="138"/>
                      <a:pt x="41" y="138"/>
                    </a:cubicBezTo>
                    <a:cubicBezTo>
                      <a:pt x="41" y="138"/>
                      <a:pt x="34" y="143"/>
                      <a:pt x="29" y="1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471918" y="4557884"/>
            <a:ext cx="783772" cy="783772"/>
            <a:chOff x="5471918" y="4557884"/>
            <a:chExt cx="783772" cy="783772"/>
          </a:xfrm>
        </p:grpSpPr>
        <p:sp>
          <p:nvSpPr>
            <p:cNvPr id="21" name="椭圆 20"/>
            <p:cNvSpPr/>
            <p:nvPr/>
          </p:nvSpPr>
          <p:spPr>
            <a:xfrm>
              <a:off x="5471918" y="4557884"/>
              <a:ext cx="783772" cy="78377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Group 16"/>
            <p:cNvGrpSpPr>
              <a:grpSpLocks noChangeAspect="1"/>
            </p:cNvGrpSpPr>
            <p:nvPr/>
          </p:nvGrpSpPr>
          <p:grpSpPr bwMode="auto">
            <a:xfrm>
              <a:off x="5690731" y="4750004"/>
              <a:ext cx="358794" cy="408283"/>
              <a:chOff x="3666" y="1962"/>
              <a:chExt cx="348" cy="396"/>
            </a:xfrm>
          </p:grpSpPr>
          <p:sp>
            <p:nvSpPr>
              <p:cNvPr id="38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62"/>
                <a:ext cx="348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7"/>
              <p:cNvSpPr>
                <a:spLocks noEditPoints="1"/>
              </p:cNvSpPr>
              <p:nvPr/>
            </p:nvSpPr>
            <p:spPr bwMode="auto">
              <a:xfrm>
                <a:off x="3666" y="1962"/>
                <a:ext cx="348" cy="394"/>
              </a:xfrm>
              <a:custGeom>
                <a:avLst/>
                <a:gdLst>
                  <a:gd name="T0" fmla="*/ 174 w 348"/>
                  <a:gd name="T1" fmla="*/ 0 h 394"/>
                  <a:gd name="T2" fmla="*/ 15 w 348"/>
                  <a:gd name="T3" fmla="*/ 91 h 394"/>
                  <a:gd name="T4" fmla="*/ 174 w 348"/>
                  <a:gd name="T5" fmla="*/ 185 h 394"/>
                  <a:gd name="T6" fmla="*/ 334 w 348"/>
                  <a:gd name="T7" fmla="*/ 94 h 394"/>
                  <a:gd name="T8" fmla="*/ 174 w 348"/>
                  <a:gd name="T9" fmla="*/ 0 h 394"/>
                  <a:gd name="T10" fmla="*/ 0 w 348"/>
                  <a:gd name="T11" fmla="*/ 300 h 394"/>
                  <a:gd name="T12" fmla="*/ 160 w 348"/>
                  <a:gd name="T13" fmla="*/ 394 h 394"/>
                  <a:gd name="T14" fmla="*/ 160 w 348"/>
                  <a:gd name="T15" fmla="*/ 209 h 394"/>
                  <a:gd name="T16" fmla="*/ 0 w 348"/>
                  <a:gd name="T17" fmla="*/ 118 h 394"/>
                  <a:gd name="T18" fmla="*/ 0 w 348"/>
                  <a:gd name="T19" fmla="*/ 300 h 394"/>
                  <a:gd name="T20" fmla="*/ 189 w 348"/>
                  <a:gd name="T21" fmla="*/ 211 h 394"/>
                  <a:gd name="T22" fmla="*/ 189 w 348"/>
                  <a:gd name="T23" fmla="*/ 394 h 394"/>
                  <a:gd name="T24" fmla="*/ 348 w 348"/>
                  <a:gd name="T25" fmla="*/ 300 h 394"/>
                  <a:gd name="T26" fmla="*/ 348 w 348"/>
                  <a:gd name="T27" fmla="*/ 118 h 394"/>
                  <a:gd name="T28" fmla="*/ 189 w 348"/>
                  <a:gd name="T29" fmla="*/ 21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8" h="394">
                    <a:moveTo>
                      <a:pt x="174" y="0"/>
                    </a:moveTo>
                    <a:lnTo>
                      <a:pt x="15" y="91"/>
                    </a:lnTo>
                    <a:lnTo>
                      <a:pt x="174" y="185"/>
                    </a:lnTo>
                    <a:lnTo>
                      <a:pt x="334" y="94"/>
                    </a:lnTo>
                    <a:lnTo>
                      <a:pt x="174" y="0"/>
                    </a:lnTo>
                    <a:close/>
                    <a:moveTo>
                      <a:pt x="0" y="300"/>
                    </a:moveTo>
                    <a:lnTo>
                      <a:pt x="160" y="394"/>
                    </a:lnTo>
                    <a:lnTo>
                      <a:pt x="160" y="209"/>
                    </a:lnTo>
                    <a:lnTo>
                      <a:pt x="0" y="118"/>
                    </a:lnTo>
                    <a:lnTo>
                      <a:pt x="0" y="300"/>
                    </a:lnTo>
                    <a:close/>
                    <a:moveTo>
                      <a:pt x="189" y="211"/>
                    </a:moveTo>
                    <a:lnTo>
                      <a:pt x="189" y="394"/>
                    </a:lnTo>
                    <a:lnTo>
                      <a:pt x="348" y="300"/>
                    </a:lnTo>
                    <a:lnTo>
                      <a:pt x="348" y="118"/>
                    </a:lnTo>
                    <a:lnTo>
                      <a:pt x="189" y="2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0" name="TextBox 76"/>
          <p:cNvSpPr txBox="1"/>
          <p:nvPr/>
        </p:nvSpPr>
        <p:spPr>
          <a:xfrm>
            <a:off x="1090435" y="5523266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41" name="TextBox 76"/>
          <p:cNvSpPr txBox="1"/>
          <p:nvPr/>
        </p:nvSpPr>
        <p:spPr>
          <a:xfrm>
            <a:off x="2531091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42" name="TextBox 76"/>
          <p:cNvSpPr txBox="1"/>
          <p:nvPr/>
        </p:nvSpPr>
        <p:spPr>
          <a:xfrm>
            <a:off x="3964716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43" name="TextBox 76"/>
          <p:cNvSpPr txBox="1"/>
          <p:nvPr/>
        </p:nvSpPr>
        <p:spPr>
          <a:xfrm>
            <a:off x="5420586" y="5521058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42266" y="2510841"/>
            <a:ext cx="5281123" cy="199323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5866" y="1909237"/>
            <a:ext cx="5129823" cy="369328"/>
            <a:chOff x="1125866" y="1909237"/>
            <a:chExt cx="5129823" cy="369328"/>
          </a:xfrm>
        </p:grpSpPr>
        <p:sp>
          <p:nvSpPr>
            <p:cNvPr id="48" name="矩形 47"/>
            <p:cNvSpPr/>
            <p:nvPr/>
          </p:nvSpPr>
          <p:spPr>
            <a:xfrm>
              <a:off x="1125866" y="1916239"/>
              <a:ext cx="5129823" cy="35777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25867" y="1909237"/>
              <a:ext cx="2616503" cy="369328"/>
              <a:chOff x="6707901" y="1756228"/>
              <a:chExt cx="2616503" cy="369328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6707901" y="1756228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012828" y="1824909"/>
                <a:ext cx="131157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RESEARCH TOPIC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7F3BA0BD-FD91-4C16-83CF-0115DBDAFD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0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63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32" tmFilter="0, 0; 0.125,0.2665; 0.25,0.4; 0.375,0.465; 0.5,0.5;  0.625,0.535; 0.75,0.6; 0.875,0.7335; 1,1">
                                          <p:stCondLst>
                                            <p:cond delay="2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16" tmFilter="0, 0; 0.125,0.2665; 0.25,0.4; 0.375,0.465; 0.5,0.5;  0.625,0.535; 0.75,0.6; 0.875,0.7335; 1,1">
                                          <p:stCondLst>
                                            <p:cond delay="4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7" tmFilter="0, 0; 0.125,0.2665; 0.25,0.4; 0.375,0.465; 0.5,0.5;  0.625,0.535; 0.75,0.6; 0.875,0.7335; 1,1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9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58" decel="50000">
                                          <p:stCondLst>
                                            <p:cond delay="23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9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58" decel="50000">
                                          <p:stCondLst>
                                            <p:cond delay="4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9">
                                          <p:stCondLst>
                                            <p:cond delay="5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58" decel="50000">
                                          <p:stCondLst>
                                            <p:cond delay="5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9">
                                          <p:stCondLst>
                                            <p:cond delay="63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58" decel="50000">
                                          <p:stCondLst>
                                            <p:cond delay="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/>
      <p:bldP spid="41" grpId="0"/>
      <p:bldP spid="42" grpId="0"/>
      <p:bldP spid="43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0129241" y="3446229"/>
            <a:ext cx="2355220" cy="3475673"/>
            <a:chOff x="5929313" y="3184525"/>
            <a:chExt cx="327025" cy="482601"/>
          </a:xfrm>
        </p:grpSpPr>
        <p:sp>
          <p:nvSpPr>
            <p:cNvPr id="48" name="Rectangle 17"/>
            <p:cNvSpPr>
              <a:spLocks noChangeArrowheads="1"/>
            </p:cNvSpPr>
            <p:nvPr/>
          </p:nvSpPr>
          <p:spPr bwMode="auto">
            <a:xfrm>
              <a:off x="6069013" y="3643313"/>
              <a:ext cx="4603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18"/>
            <p:cNvSpPr>
              <a:spLocks noChangeArrowheads="1"/>
            </p:cNvSpPr>
            <p:nvPr/>
          </p:nvSpPr>
          <p:spPr bwMode="auto">
            <a:xfrm>
              <a:off x="6021388" y="3551238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6021388" y="3597275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"/>
            <p:cNvSpPr/>
            <p:nvPr/>
          </p:nvSpPr>
          <p:spPr bwMode="auto">
            <a:xfrm>
              <a:off x="5929313" y="3184525"/>
              <a:ext cx="327025" cy="344488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95813" y="2113022"/>
            <a:ext cx="2161123" cy="2159044"/>
            <a:chOff x="3695813" y="2113022"/>
            <a:chExt cx="2161123" cy="2159044"/>
          </a:xfrm>
        </p:grpSpPr>
        <p:grpSp>
          <p:nvGrpSpPr>
            <p:cNvPr id="22" name="组合 21"/>
            <p:cNvGrpSpPr/>
            <p:nvPr/>
          </p:nvGrpSpPr>
          <p:grpSpPr>
            <a:xfrm>
              <a:off x="3695813" y="2113022"/>
              <a:ext cx="2161123" cy="2159044"/>
              <a:chOff x="3931604" y="1748250"/>
              <a:chExt cx="2161123" cy="2159044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3931604" y="1748250"/>
                <a:ext cx="2161123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80 w 1319"/>
                  <a:gd name="T3" fmla="*/ 1274 h 1318"/>
                  <a:gd name="T4" fmla="*/ 45 w 1319"/>
                  <a:gd name="T5" fmla="*/ 739 h 1318"/>
                  <a:gd name="T6" fmla="*/ 45 w 1319"/>
                  <a:gd name="T7" fmla="*/ 579 h 1318"/>
                  <a:gd name="T8" fmla="*/ 580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6" y="1318"/>
                      <a:pt x="624" y="1318"/>
                      <a:pt x="580" y="1274"/>
                    </a:cubicBezTo>
                    <a:cubicBezTo>
                      <a:pt x="45" y="739"/>
                      <a:pt x="45" y="739"/>
                      <a:pt x="45" y="739"/>
                    </a:cubicBezTo>
                    <a:cubicBezTo>
                      <a:pt x="0" y="695"/>
                      <a:pt x="0" y="623"/>
                      <a:pt x="45" y="579"/>
                    </a:cubicBezTo>
                    <a:cubicBezTo>
                      <a:pt x="580" y="44"/>
                      <a:pt x="580" y="44"/>
                      <a:pt x="580" y="44"/>
                    </a:cubicBezTo>
                    <a:cubicBezTo>
                      <a:pt x="624" y="0"/>
                      <a:pt x="696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/>
              <p:nvPr/>
            </p:nvSpPr>
            <p:spPr bwMode="auto">
              <a:xfrm>
                <a:off x="4080575" y="1879207"/>
                <a:ext cx="1256902" cy="930551"/>
              </a:xfrm>
              <a:custGeom>
                <a:avLst/>
                <a:gdLst>
                  <a:gd name="T0" fmla="*/ 639 w 767"/>
                  <a:gd name="T1" fmla="*/ 39 h 568"/>
                  <a:gd name="T2" fmla="*/ 498 w 767"/>
                  <a:gd name="T3" fmla="*/ 39 h 568"/>
                  <a:gd name="T4" fmla="*/ 29 w 767"/>
                  <a:gd name="T5" fmla="*/ 508 h 568"/>
                  <a:gd name="T6" fmla="*/ 0 w 767"/>
                  <a:gd name="T7" fmla="*/ 568 h 568"/>
                  <a:gd name="T8" fmla="*/ 365 w 767"/>
                  <a:gd name="T9" fmla="*/ 568 h 568"/>
                  <a:gd name="T10" fmla="*/ 767 w 767"/>
                  <a:gd name="T11" fmla="*/ 166 h 568"/>
                  <a:gd name="T12" fmla="*/ 639 w 767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7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9" y="508"/>
                      <a:pt x="29" y="508"/>
                      <a:pt x="29" y="508"/>
                    </a:cubicBezTo>
                    <a:cubicBezTo>
                      <a:pt x="12" y="525"/>
                      <a:pt x="3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7" y="166"/>
                      <a:pt x="767" y="166"/>
                      <a:pt x="767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  <p:sp>
          <p:nvSpPr>
            <p:cNvPr id="24" name="TextBox 76"/>
            <p:cNvSpPr txBox="1"/>
            <p:nvPr/>
          </p:nvSpPr>
          <p:spPr>
            <a:xfrm rot="18913753">
              <a:off x="4192389" y="256483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8" name="TextBox 76"/>
            <p:cNvSpPr txBox="1"/>
            <p:nvPr/>
          </p:nvSpPr>
          <p:spPr>
            <a:xfrm>
              <a:off x="4604416" y="2962119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/>
                <a:t>96</a:t>
              </a:r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969690" y="3285044"/>
            <a:ext cx="2161816" cy="2161123"/>
            <a:chOff x="4969690" y="3285044"/>
            <a:chExt cx="2161816" cy="2161123"/>
          </a:xfrm>
        </p:grpSpPr>
        <p:grpSp>
          <p:nvGrpSpPr>
            <p:cNvPr id="21" name="组合 20"/>
            <p:cNvGrpSpPr/>
            <p:nvPr/>
          </p:nvGrpSpPr>
          <p:grpSpPr>
            <a:xfrm>
              <a:off x="4969690" y="3285044"/>
              <a:ext cx="2161816" cy="2161123"/>
              <a:chOff x="5029141" y="2994759"/>
              <a:chExt cx="2161816" cy="2161123"/>
            </a:xfrm>
          </p:grpSpPr>
          <p:sp>
            <p:nvSpPr>
              <p:cNvPr id="18" name="Freeform 12"/>
              <p:cNvSpPr/>
              <p:nvPr/>
            </p:nvSpPr>
            <p:spPr bwMode="auto">
              <a:xfrm>
                <a:off x="5029141" y="2994759"/>
                <a:ext cx="2161816" cy="2161123"/>
              </a:xfrm>
              <a:custGeom>
                <a:avLst/>
                <a:gdLst>
                  <a:gd name="T0" fmla="*/ 740 w 1319"/>
                  <a:gd name="T1" fmla="*/ 1275 h 1319"/>
                  <a:gd name="T2" fmla="*/ 579 w 1319"/>
                  <a:gd name="T3" fmla="*/ 1275 h 1319"/>
                  <a:gd name="T4" fmla="*/ 44 w 1319"/>
                  <a:gd name="T5" fmla="*/ 740 h 1319"/>
                  <a:gd name="T6" fmla="*/ 44 w 1319"/>
                  <a:gd name="T7" fmla="*/ 580 h 1319"/>
                  <a:gd name="T8" fmla="*/ 579 w 1319"/>
                  <a:gd name="T9" fmla="*/ 45 h 1319"/>
                  <a:gd name="T10" fmla="*/ 740 w 1319"/>
                  <a:gd name="T11" fmla="*/ 45 h 1319"/>
                  <a:gd name="T12" fmla="*/ 1274 w 1319"/>
                  <a:gd name="T13" fmla="*/ 580 h 1319"/>
                  <a:gd name="T14" fmla="*/ 1274 w 1319"/>
                  <a:gd name="T15" fmla="*/ 740 h 1319"/>
                  <a:gd name="T16" fmla="*/ 740 w 1319"/>
                  <a:gd name="T17" fmla="*/ 1275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9">
                    <a:moveTo>
                      <a:pt x="740" y="1275"/>
                    </a:moveTo>
                    <a:cubicBezTo>
                      <a:pt x="695" y="1319"/>
                      <a:pt x="623" y="1319"/>
                      <a:pt x="579" y="1275"/>
                    </a:cubicBezTo>
                    <a:cubicBezTo>
                      <a:pt x="44" y="740"/>
                      <a:pt x="44" y="740"/>
                      <a:pt x="44" y="740"/>
                    </a:cubicBezTo>
                    <a:cubicBezTo>
                      <a:pt x="0" y="696"/>
                      <a:pt x="0" y="624"/>
                      <a:pt x="44" y="580"/>
                    </a:cubicBezTo>
                    <a:cubicBezTo>
                      <a:pt x="579" y="45"/>
                      <a:pt x="579" y="45"/>
                      <a:pt x="579" y="45"/>
                    </a:cubicBezTo>
                    <a:cubicBezTo>
                      <a:pt x="623" y="0"/>
                      <a:pt x="695" y="0"/>
                      <a:pt x="740" y="45"/>
                    </a:cubicBezTo>
                    <a:cubicBezTo>
                      <a:pt x="1274" y="580"/>
                      <a:pt x="1274" y="580"/>
                      <a:pt x="1274" y="580"/>
                    </a:cubicBezTo>
                    <a:cubicBezTo>
                      <a:pt x="1319" y="624"/>
                      <a:pt x="1319" y="696"/>
                      <a:pt x="1274" y="740"/>
                    </a:cubicBezTo>
                    <a:lnTo>
                      <a:pt x="740" y="127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3"/>
              <p:cNvSpPr/>
              <p:nvPr/>
            </p:nvSpPr>
            <p:spPr bwMode="auto">
              <a:xfrm>
                <a:off x="5178805" y="3127794"/>
                <a:ext cx="1254823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4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4" y="568"/>
                      <a:pt x="364" y="568"/>
                      <a:pt x="364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  <p:sp>
          <p:nvSpPr>
            <p:cNvPr id="25" name="TextBox 76"/>
            <p:cNvSpPr txBox="1"/>
            <p:nvPr/>
          </p:nvSpPr>
          <p:spPr>
            <a:xfrm rot="18913753">
              <a:off x="5495302" y="372946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5809396" y="4210301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/>
                <a:t>45</a:t>
              </a:r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31666" y="2038535"/>
            <a:ext cx="2161816" cy="2159044"/>
            <a:chOff x="6131666" y="2038535"/>
            <a:chExt cx="2161816" cy="2159044"/>
          </a:xfrm>
        </p:grpSpPr>
        <p:grpSp>
          <p:nvGrpSpPr>
            <p:cNvPr id="20" name="组合 19"/>
            <p:cNvGrpSpPr/>
            <p:nvPr/>
          </p:nvGrpSpPr>
          <p:grpSpPr>
            <a:xfrm>
              <a:off x="6131666" y="2038535"/>
              <a:ext cx="2161816" cy="2159044"/>
              <a:chOff x="6119056" y="1748250"/>
              <a:chExt cx="2161816" cy="2159044"/>
            </a:xfrm>
          </p:grpSpPr>
          <p:sp>
            <p:nvSpPr>
              <p:cNvPr id="13" name="Freeform 7"/>
              <p:cNvSpPr/>
              <p:nvPr/>
            </p:nvSpPr>
            <p:spPr bwMode="auto">
              <a:xfrm>
                <a:off x="6119056" y="1748250"/>
                <a:ext cx="2161816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79 w 1319"/>
                  <a:gd name="T3" fmla="*/ 1274 h 1318"/>
                  <a:gd name="T4" fmla="*/ 44 w 1319"/>
                  <a:gd name="T5" fmla="*/ 739 h 1318"/>
                  <a:gd name="T6" fmla="*/ 44 w 1319"/>
                  <a:gd name="T7" fmla="*/ 579 h 1318"/>
                  <a:gd name="T8" fmla="*/ 579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5" y="1318"/>
                      <a:pt x="624" y="1318"/>
                      <a:pt x="579" y="1274"/>
                    </a:cubicBezTo>
                    <a:cubicBezTo>
                      <a:pt x="44" y="739"/>
                      <a:pt x="44" y="739"/>
                      <a:pt x="44" y="739"/>
                    </a:cubicBezTo>
                    <a:cubicBezTo>
                      <a:pt x="0" y="695"/>
                      <a:pt x="0" y="623"/>
                      <a:pt x="44" y="579"/>
                    </a:cubicBezTo>
                    <a:cubicBezTo>
                      <a:pt x="579" y="44"/>
                      <a:pt x="579" y="44"/>
                      <a:pt x="579" y="44"/>
                    </a:cubicBezTo>
                    <a:cubicBezTo>
                      <a:pt x="624" y="0"/>
                      <a:pt x="695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6268028" y="1879207"/>
                <a:ext cx="1255516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5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  <p:sp>
          <p:nvSpPr>
            <p:cNvPr id="26" name="TextBox 76"/>
            <p:cNvSpPr txBox="1"/>
            <p:nvPr/>
          </p:nvSpPr>
          <p:spPr>
            <a:xfrm rot="18913753">
              <a:off x="6642175" y="2488835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6964157" y="2968900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/>
                <a:t>87</a:t>
              </a:r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83908" y="1648794"/>
            <a:ext cx="688732" cy="688039"/>
            <a:chOff x="3983908" y="1648794"/>
            <a:chExt cx="688732" cy="688039"/>
          </a:xfrm>
        </p:grpSpPr>
        <p:sp>
          <p:nvSpPr>
            <p:cNvPr id="16" name="Freeform 10"/>
            <p:cNvSpPr/>
            <p:nvPr/>
          </p:nvSpPr>
          <p:spPr bwMode="auto">
            <a:xfrm>
              <a:off x="3983908" y="1648794"/>
              <a:ext cx="688732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2" name="Freeform 47"/>
            <p:cNvSpPr>
              <a:spLocks noEditPoints="1"/>
            </p:cNvSpPr>
            <p:nvPr/>
          </p:nvSpPr>
          <p:spPr bwMode="auto">
            <a:xfrm>
              <a:off x="4214647" y="1848748"/>
              <a:ext cx="233097" cy="27878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098434" y="2365234"/>
            <a:ext cx="688039" cy="688039"/>
            <a:chOff x="8098434" y="2365234"/>
            <a:chExt cx="688039" cy="688039"/>
          </a:xfrm>
        </p:grpSpPr>
        <p:sp>
          <p:nvSpPr>
            <p:cNvPr id="14" name="Freeform 8"/>
            <p:cNvSpPr/>
            <p:nvPr/>
          </p:nvSpPr>
          <p:spPr bwMode="auto">
            <a:xfrm>
              <a:off x="8098434" y="2365234"/>
              <a:ext cx="688039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8"/>
            <p:cNvSpPr>
              <a:spLocks noEditPoints="1"/>
            </p:cNvSpPr>
            <p:nvPr/>
          </p:nvSpPr>
          <p:spPr bwMode="auto">
            <a:xfrm rot="16200000">
              <a:off x="8311056" y="2543412"/>
              <a:ext cx="231322" cy="284368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31666" y="5212661"/>
            <a:ext cx="688039" cy="688039"/>
            <a:chOff x="6131666" y="5212661"/>
            <a:chExt cx="688039" cy="688039"/>
          </a:xfrm>
        </p:grpSpPr>
        <p:sp>
          <p:nvSpPr>
            <p:cNvPr id="15" name="Freeform 9"/>
            <p:cNvSpPr/>
            <p:nvPr/>
          </p:nvSpPr>
          <p:spPr bwMode="auto">
            <a:xfrm>
              <a:off x="6131666" y="5212661"/>
              <a:ext cx="688039" cy="688039"/>
            </a:xfrm>
            <a:custGeom>
              <a:avLst/>
              <a:gdLst>
                <a:gd name="T0" fmla="*/ 236 w 420"/>
                <a:gd name="T1" fmla="*/ 406 h 420"/>
                <a:gd name="T2" fmla="*/ 185 w 420"/>
                <a:gd name="T3" fmla="*/ 406 h 420"/>
                <a:gd name="T4" fmla="*/ 14 w 420"/>
                <a:gd name="T5" fmla="*/ 236 h 420"/>
                <a:gd name="T6" fmla="*/ 14 w 420"/>
                <a:gd name="T7" fmla="*/ 185 h 420"/>
                <a:gd name="T8" fmla="*/ 185 w 420"/>
                <a:gd name="T9" fmla="*/ 14 h 420"/>
                <a:gd name="T10" fmla="*/ 236 w 420"/>
                <a:gd name="T11" fmla="*/ 14 h 420"/>
                <a:gd name="T12" fmla="*/ 406 w 420"/>
                <a:gd name="T13" fmla="*/ 185 h 420"/>
                <a:gd name="T14" fmla="*/ 406 w 420"/>
                <a:gd name="T15" fmla="*/ 236 h 420"/>
                <a:gd name="T16" fmla="*/ 236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6" y="406"/>
                  </a:moveTo>
                  <a:cubicBezTo>
                    <a:pt x="222" y="420"/>
                    <a:pt x="199" y="420"/>
                    <a:pt x="185" y="406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0" y="222"/>
                    <a:pt x="0" y="199"/>
                    <a:pt x="14" y="185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199" y="0"/>
                    <a:pt x="222" y="0"/>
                    <a:pt x="236" y="14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20" y="199"/>
                    <a:pt x="420" y="222"/>
                    <a:pt x="406" y="236"/>
                  </a:cubicBezTo>
                  <a:lnTo>
                    <a:pt x="236" y="40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6"/>
            <p:cNvSpPr>
              <a:spLocks noEditPoints="1"/>
            </p:cNvSpPr>
            <p:nvPr/>
          </p:nvSpPr>
          <p:spPr bwMode="auto">
            <a:xfrm>
              <a:off x="6326472" y="541129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72457" y="2029060"/>
            <a:ext cx="2558576" cy="904760"/>
            <a:chOff x="972457" y="2029060"/>
            <a:chExt cx="2558576" cy="904760"/>
          </a:xfrm>
        </p:grpSpPr>
        <p:sp>
          <p:nvSpPr>
            <p:cNvPr id="35" name="TextBox 76"/>
            <p:cNvSpPr txBox="1"/>
            <p:nvPr/>
          </p:nvSpPr>
          <p:spPr>
            <a:xfrm>
              <a:off x="2012806" y="20290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972457" y="2287493"/>
              <a:ext cx="2558576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26250" y="4879398"/>
            <a:ext cx="2865891" cy="1149122"/>
            <a:chOff x="1186832" y="2609303"/>
            <a:chExt cx="2865891" cy="1149122"/>
          </a:xfrm>
        </p:grpSpPr>
        <p:sp>
          <p:nvSpPr>
            <p:cNvPr id="38" name="TextBox 76"/>
            <p:cNvSpPr txBox="1"/>
            <p:nvPr/>
          </p:nvSpPr>
          <p:spPr>
            <a:xfrm>
              <a:off x="2534496" y="2609303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186832" y="2867736"/>
              <a:ext cx="2865891" cy="89068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作者请关注公众号壹课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351054" y="3599728"/>
            <a:ext cx="2882058" cy="902958"/>
            <a:chOff x="1170665" y="2578468"/>
            <a:chExt cx="2882058" cy="902958"/>
          </a:xfrm>
        </p:grpSpPr>
        <p:sp>
          <p:nvSpPr>
            <p:cNvPr id="43" name="矩形 42"/>
            <p:cNvSpPr/>
            <p:nvPr/>
          </p:nvSpPr>
          <p:spPr>
            <a:xfrm>
              <a:off x="1186832" y="2867736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76"/>
            <p:cNvSpPr txBox="1"/>
            <p:nvPr/>
          </p:nvSpPr>
          <p:spPr>
            <a:xfrm>
              <a:off x="1170665" y="25784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650F45BA-FBE5-471F-B4CF-59DF90A46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478077" y="1764392"/>
            <a:ext cx="3969160" cy="2199104"/>
            <a:chOff x="7497127" y="2562380"/>
            <a:chExt cx="3969160" cy="2199104"/>
          </a:xfrm>
        </p:grpSpPr>
        <p:grpSp>
          <p:nvGrpSpPr>
            <p:cNvPr id="14" name="组合 13"/>
            <p:cNvGrpSpPr/>
            <p:nvPr/>
          </p:nvGrpSpPr>
          <p:grpSpPr>
            <a:xfrm>
              <a:off x="7573326" y="2562380"/>
              <a:ext cx="3791360" cy="369328"/>
              <a:chOff x="1202067" y="1909237"/>
              <a:chExt cx="3791360" cy="369328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202331" y="1916239"/>
                <a:ext cx="3791096" cy="35777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202067" y="1909237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497127" y="3091413"/>
              <a:ext cx="3969160" cy="1670071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作者请关注公众号壹课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TextBox 76"/>
          <p:cNvSpPr txBox="1"/>
          <p:nvPr/>
        </p:nvSpPr>
        <p:spPr>
          <a:xfrm>
            <a:off x="7554540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C00000"/>
                </a:solidFill>
              </a:rPr>
              <a:t>76</a:t>
            </a:r>
            <a:r>
              <a:rPr lang="en-US" altLang="zh-CN" sz="2000" dirty="0">
                <a:solidFill>
                  <a:srgbClr val="C00000"/>
                </a:solidFill>
              </a:rPr>
              <a:t>%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8950973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C00000"/>
                </a:solidFill>
              </a:rPr>
              <a:t>84</a:t>
            </a:r>
            <a:r>
              <a:rPr lang="en-US" altLang="zh-CN" sz="2000" dirty="0">
                <a:solidFill>
                  <a:srgbClr val="C00000"/>
                </a:solidFill>
              </a:rPr>
              <a:t>%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10288971" y="4205802"/>
            <a:ext cx="1151269" cy="70788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solidFill>
                  <a:srgbClr val="C00000"/>
                </a:solidFill>
              </a:rPr>
              <a:t>99</a:t>
            </a:r>
            <a:r>
              <a:rPr lang="en-US" altLang="zh-CN" sz="2800" dirty="0">
                <a:solidFill>
                  <a:srgbClr val="C00000"/>
                </a:solidFill>
              </a:rPr>
              <a:t>%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293706" y="5053124"/>
            <a:ext cx="1354158" cy="685171"/>
            <a:chOff x="7293706" y="5053124"/>
            <a:chExt cx="1354158" cy="685171"/>
          </a:xfrm>
        </p:grpSpPr>
        <p:sp>
          <p:nvSpPr>
            <p:cNvPr id="32" name="TextBox 76"/>
            <p:cNvSpPr txBox="1"/>
            <p:nvPr/>
          </p:nvSpPr>
          <p:spPr>
            <a:xfrm>
              <a:off x="7519384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7293706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84208" y="5053124"/>
            <a:ext cx="1354158" cy="685171"/>
            <a:chOff x="8684208" y="5053124"/>
            <a:chExt cx="1354158" cy="685171"/>
          </a:xfrm>
        </p:grpSpPr>
        <p:sp>
          <p:nvSpPr>
            <p:cNvPr id="38" name="TextBox 76"/>
            <p:cNvSpPr txBox="1"/>
            <p:nvPr/>
          </p:nvSpPr>
          <p:spPr>
            <a:xfrm>
              <a:off x="8909886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8684208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93079" y="5053124"/>
            <a:ext cx="1354158" cy="685171"/>
            <a:chOff x="10093079" y="5053124"/>
            <a:chExt cx="1354158" cy="685171"/>
          </a:xfrm>
        </p:grpSpPr>
        <p:sp>
          <p:nvSpPr>
            <p:cNvPr id="41" name="TextBox 76"/>
            <p:cNvSpPr txBox="1"/>
            <p:nvPr/>
          </p:nvSpPr>
          <p:spPr>
            <a:xfrm>
              <a:off x="10318757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0093079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6" t="3323" r="7536" b="581"/>
          <a:stretch>
            <a:fillRect/>
          </a:stretch>
        </p:blipFill>
        <p:spPr>
          <a:xfrm>
            <a:off x="4660725" y="2093051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7" t="2345" r="29180" b="1880"/>
          <a:stretch>
            <a:fillRect/>
          </a:stretch>
        </p:blipFill>
        <p:spPr>
          <a:xfrm>
            <a:off x="2409195" y="2093050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9" t="19435" r="12705"/>
          <a:stretch>
            <a:fillRect/>
          </a:stretch>
        </p:blipFill>
        <p:spPr>
          <a:xfrm>
            <a:off x="157666" y="2093051"/>
            <a:ext cx="2066277" cy="3149290"/>
          </a:xfrm>
          <a:custGeom>
            <a:avLst/>
            <a:gdLst>
              <a:gd name="connsiteX0" fmla="*/ 0 w 2104571"/>
              <a:gd name="connsiteY0" fmla="*/ 0 h 3207656"/>
              <a:gd name="connsiteX1" fmla="*/ 2104571 w 2104571"/>
              <a:gd name="connsiteY1" fmla="*/ 0 h 3207656"/>
              <a:gd name="connsiteX2" fmla="*/ 2104571 w 2104571"/>
              <a:gd name="connsiteY2" fmla="*/ 3207656 h 3207656"/>
              <a:gd name="connsiteX3" fmla="*/ 0 w 2104571"/>
              <a:gd name="connsiteY3" fmla="*/ 3207656 h 320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6">
                <a:moveTo>
                  <a:pt x="0" y="0"/>
                </a:moveTo>
                <a:lnTo>
                  <a:pt x="2104571" y="0"/>
                </a:lnTo>
                <a:lnTo>
                  <a:pt x="2104571" y="3207656"/>
                </a:lnTo>
                <a:lnTo>
                  <a:pt x="0" y="3207656"/>
                </a:lnTo>
                <a:close/>
              </a:path>
            </a:pathLst>
          </a:cu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A56CF92-961E-4814-8758-CA5D036D6C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C345AAF-29F7-48EB-83D1-B0902787B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2"/>
          <a:stretch/>
        </p:blipFill>
        <p:spPr>
          <a:xfrm>
            <a:off x="2857500" y="2686050"/>
            <a:ext cx="9334500" cy="12954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5378A5D-B857-497C-8219-24E889CF1E1D}"/>
              </a:ext>
            </a:extLst>
          </p:cNvPr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90000"/>
                </a:srgbClr>
              </a:gs>
              <a:gs pos="80000">
                <a:srgbClr val="C00000">
                  <a:alpha val="60000"/>
                </a:srgbClr>
              </a:gs>
              <a:gs pos="100000">
                <a:srgbClr val="C00000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7DD23C-F4C8-4741-B33C-3CE1C2A9F309}"/>
              </a:ext>
            </a:extLst>
          </p:cNvPr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EC9F41-E168-4CF0-A112-B1C9FDFBF3FD}"/>
              </a:ext>
            </a:extLst>
          </p:cNvPr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BD9CBF-552A-424C-8D20-8B3F8D08CA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458" y="186503"/>
            <a:ext cx="2077375" cy="599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09797" y="230597"/>
              <a:ext cx="1300348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BIBLIOGRAPHY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14756" y="1927207"/>
            <a:ext cx="5621994" cy="738662"/>
            <a:chOff x="5514756" y="1927207"/>
            <a:chExt cx="5621994" cy="738662"/>
          </a:xfrm>
        </p:grpSpPr>
        <p:sp>
          <p:nvSpPr>
            <p:cNvPr id="20" name="椭圆 19"/>
            <p:cNvSpPr/>
            <p:nvPr/>
          </p:nvSpPr>
          <p:spPr>
            <a:xfrm>
              <a:off x="5516093" y="2158653"/>
              <a:ext cx="275771" cy="27577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514756" y="1927207"/>
              <a:ext cx="5621994" cy="738662"/>
              <a:chOff x="5514756" y="1927207"/>
              <a:chExt cx="5621994" cy="73866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6161569" y="1927207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76"/>
              <p:cNvSpPr txBox="1"/>
              <p:nvPr/>
            </p:nvSpPr>
            <p:spPr>
              <a:xfrm>
                <a:off x="5514756" y="2144938"/>
                <a:ext cx="295266" cy="307773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06123" y="2943136"/>
            <a:ext cx="5630626" cy="738662"/>
            <a:chOff x="5506123" y="2943136"/>
            <a:chExt cx="5630626" cy="738662"/>
          </a:xfrm>
        </p:grpSpPr>
        <p:sp>
          <p:nvSpPr>
            <p:cNvPr id="21" name="椭圆 20"/>
            <p:cNvSpPr/>
            <p:nvPr/>
          </p:nvSpPr>
          <p:spPr>
            <a:xfrm>
              <a:off x="5516093" y="3203610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06123" y="2943136"/>
              <a:ext cx="5630626" cy="738662"/>
              <a:chOff x="5506123" y="2943136"/>
              <a:chExt cx="5630626" cy="73866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161568" y="2943136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76"/>
              <p:cNvSpPr txBox="1"/>
              <p:nvPr/>
            </p:nvSpPr>
            <p:spPr>
              <a:xfrm>
                <a:off x="5506123" y="3181132"/>
                <a:ext cx="295266" cy="307773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5506123" y="4002173"/>
            <a:ext cx="5630625" cy="738662"/>
            <a:chOff x="5506123" y="4002173"/>
            <a:chExt cx="5630625" cy="738662"/>
          </a:xfrm>
        </p:grpSpPr>
        <p:sp>
          <p:nvSpPr>
            <p:cNvPr id="22" name="椭圆 21"/>
            <p:cNvSpPr/>
            <p:nvPr/>
          </p:nvSpPr>
          <p:spPr>
            <a:xfrm>
              <a:off x="5516093" y="4248567"/>
              <a:ext cx="275771" cy="27577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506123" y="4002173"/>
              <a:ext cx="5630625" cy="738662"/>
              <a:chOff x="5506123" y="4002173"/>
              <a:chExt cx="5630625" cy="73866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161567" y="4002173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76"/>
              <p:cNvSpPr txBox="1"/>
              <p:nvPr/>
            </p:nvSpPr>
            <p:spPr>
              <a:xfrm>
                <a:off x="5506123" y="4233382"/>
                <a:ext cx="295266" cy="307773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514756" y="5062079"/>
            <a:ext cx="5621991" cy="1023740"/>
            <a:chOff x="5514756" y="5062079"/>
            <a:chExt cx="5621991" cy="1023740"/>
          </a:xfrm>
        </p:grpSpPr>
        <p:sp>
          <p:nvSpPr>
            <p:cNvPr id="23" name="椭圆 22"/>
            <p:cNvSpPr/>
            <p:nvPr/>
          </p:nvSpPr>
          <p:spPr>
            <a:xfrm>
              <a:off x="5516093" y="5293525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514756" y="5062079"/>
              <a:ext cx="5621991" cy="1023740"/>
              <a:chOff x="5514756" y="5062079"/>
              <a:chExt cx="5621991" cy="102374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161566" y="5062079"/>
                <a:ext cx="4975181" cy="1023740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作者请关注公众号壹课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TextBox 76"/>
              <p:cNvSpPr txBox="1"/>
              <p:nvPr/>
            </p:nvSpPr>
            <p:spPr>
              <a:xfrm>
                <a:off x="5514756" y="5281802"/>
                <a:ext cx="295266" cy="307773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4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493767" y="2278048"/>
            <a:ext cx="783999" cy="3097819"/>
            <a:chOff x="4495571" y="2278048"/>
            <a:chExt cx="783999" cy="3097819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4887684" y="2278048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887684" y="4343260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887684" y="3310654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4887684" y="5375867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887457" y="2278048"/>
              <a:ext cx="0" cy="3097819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495571" y="3817339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1055251" y="2374712"/>
            <a:ext cx="2520950" cy="2520950"/>
            <a:chOff x="3046" y="1366"/>
            <a:chExt cx="1588" cy="158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046" y="1366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3108" y="2396"/>
              <a:ext cx="980" cy="560"/>
            </a:xfrm>
            <a:custGeom>
              <a:avLst/>
              <a:gdLst>
                <a:gd name="T0" fmla="*/ 0 w 980"/>
                <a:gd name="T1" fmla="*/ 105 h 560"/>
                <a:gd name="T2" fmla="*/ 980 w 980"/>
                <a:gd name="T3" fmla="*/ 560 h 560"/>
                <a:gd name="T4" fmla="*/ 980 w 980"/>
                <a:gd name="T5" fmla="*/ 451 h 560"/>
                <a:gd name="T6" fmla="*/ 0 w 980"/>
                <a:gd name="T7" fmla="*/ 0 h 560"/>
                <a:gd name="T8" fmla="*/ 0 w 980"/>
                <a:gd name="T9" fmla="*/ 105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0" h="560">
                  <a:moveTo>
                    <a:pt x="0" y="105"/>
                  </a:moveTo>
                  <a:lnTo>
                    <a:pt x="980" y="560"/>
                  </a:lnTo>
                  <a:lnTo>
                    <a:pt x="980" y="451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4114" y="2365"/>
              <a:ext cx="520" cy="568"/>
            </a:xfrm>
            <a:custGeom>
              <a:avLst/>
              <a:gdLst>
                <a:gd name="T0" fmla="*/ 0 w 520"/>
                <a:gd name="T1" fmla="*/ 568 h 568"/>
                <a:gd name="T2" fmla="*/ 520 w 520"/>
                <a:gd name="T3" fmla="*/ 50 h 568"/>
                <a:gd name="T4" fmla="*/ 520 w 520"/>
                <a:gd name="T5" fmla="*/ 0 h 568"/>
                <a:gd name="T6" fmla="*/ 0 w 520"/>
                <a:gd name="T7" fmla="*/ 518 h 568"/>
                <a:gd name="T8" fmla="*/ 0 w 520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68">
                  <a:moveTo>
                    <a:pt x="0" y="568"/>
                  </a:moveTo>
                  <a:lnTo>
                    <a:pt x="520" y="50"/>
                  </a:lnTo>
                  <a:lnTo>
                    <a:pt x="520" y="0"/>
                  </a:lnTo>
                  <a:lnTo>
                    <a:pt x="0" y="518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3046" y="2152"/>
              <a:ext cx="973" cy="555"/>
            </a:xfrm>
            <a:custGeom>
              <a:avLst/>
              <a:gdLst>
                <a:gd name="T0" fmla="*/ 0 w 973"/>
                <a:gd name="T1" fmla="*/ 0 h 555"/>
                <a:gd name="T2" fmla="*/ 0 w 973"/>
                <a:gd name="T3" fmla="*/ 104 h 555"/>
                <a:gd name="T4" fmla="*/ 973 w 973"/>
                <a:gd name="T5" fmla="*/ 555 h 555"/>
                <a:gd name="T6" fmla="*/ 973 w 973"/>
                <a:gd name="T7" fmla="*/ 448 h 555"/>
                <a:gd name="T8" fmla="*/ 0 w 973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555">
                  <a:moveTo>
                    <a:pt x="0" y="0"/>
                  </a:moveTo>
                  <a:lnTo>
                    <a:pt x="0" y="104"/>
                  </a:lnTo>
                  <a:lnTo>
                    <a:pt x="973" y="555"/>
                  </a:lnTo>
                  <a:lnTo>
                    <a:pt x="973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3046" y="1838"/>
              <a:ext cx="1590" cy="743"/>
            </a:xfrm>
            <a:custGeom>
              <a:avLst/>
              <a:gdLst>
                <a:gd name="T0" fmla="*/ 995 w 1590"/>
                <a:gd name="T1" fmla="*/ 743 h 743"/>
                <a:gd name="T2" fmla="*/ 1522 w 1590"/>
                <a:gd name="T3" fmla="*/ 228 h 743"/>
                <a:gd name="T4" fmla="*/ 1443 w 1590"/>
                <a:gd name="T5" fmla="*/ 195 h 743"/>
                <a:gd name="T6" fmla="*/ 1590 w 1590"/>
                <a:gd name="T7" fmla="*/ 48 h 743"/>
                <a:gd name="T8" fmla="*/ 1590 w 1590"/>
                <a:gd name="T9" fmla="*/ 0 h 743"/>
                <a:gd name="T10" fmla="*/ 1068 w 1590"/>
                <a:gd name="T11" fmla="*/ 520 h 743"/>
                <a:gd name="T12" fmla="*/ 1068 w 1590"/>
                <a:gd name="T13" fmla="*/ 558 h 743"/>
                <a:gd name="T14" fmla="*/ 1044 w 1590"/>
                <a:gd name="T15" fmla="*/ 580 h 743"/>
                <a:gd name="T16" fmla="*/ 1044 w 1590"/>
                <a:gd name="T17" fmla="*/ 482 h 743"/>
                <a:gd name="T18" fmla="*/ 64 w 1590"/>
                <a:gd name="T19" fmla="*/ 31 h 743"/>
                <a:gd name="T20" fmla="*/ 64 w 1590"/>
                <a:gd name="T21" fmla="*/ 136 h 743"/>
                <a:gd name="T22" fmla="*/ 130 w 1590"/>
                <a:gd name="T23" fmla="*/ 169 h 743"/>
                <a:gd name="T24" fmla="*/ 0 w 1590"/>
                <a:gd name="T25" fmla="*/ 288 h 743"/>
                <a:gd name="T26" fmla="*/ 995 w 1590"/>
                <a:gd name="T27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0" h="743">
                  <a:moveTo>
                    <a:pt x="995" y="743"/>
                  </a:moveTo>
                  <a:lnTo>
                    <a:pt x="1522" y="228"/>
                  </a:lnTo>
                  <a:lnTo>
                    <a:pt x="1443" y="195"/>
                  </a:lnTo>
                  <a:lnTo>
                    <a:pt x="1590" y="48"/>
                  </a:lnTo>
                  <a:lnTo>
                    <a:pt x="1590" y="0"/>
                  </a:lnTo>
                  <a:lnTo>
                    <a:pt x="1068" y="520"/>
                  </a:lnTo>
                  <a:lnTo>
                    <a:pt x="1068" y="558"/>
                  </a:lnTo>
                  <a:lnTo>
                    <a:pt x="1044" y="580"/>
                  </a:lnTo>
                  <a:lnTo>
                    <a:pt x="1044" y="482"/>
                  </a:lnTo>
                  <a:lnTo>
                    <a:pt x="64" y="31"/>
                  </a:lnTo>
                  <a:lnTo>
                    <a:pt x="64" y="136"/>
                  </a:lnTo>
                  <a:lnTo>
                    <a:pt x="130" y="169"/>
                  </a:lnTo>
                  <a:lnTo>
                    <a:pt x="0" y="288"/>
                  </a:lnTo>
                  <a:lnTo>
                    <a:pt x="995" y="74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3110" y="1368"/>
              <a:ext cx="1524" cy="928"/>
            </a:xfrm>
            <a:custGeom>
              <a:avLst/>
              <a:gdLst>
                <a:gd name="T0" fmla="*/ 1524 w 1524"/>
                <a:gd name="T1" fmla="*/ 416 h 928"/>
                <a:gd name="T2" fmla="*/ 529 w 1524"/>
                <a:gd name="T3" fmla="*/ 0 h 928"/>
                <a:gd name="T4" fmla="*/ 0 w 1524"/>
                <a:gd name="T5" fmla="*/ 475 h 928"/>
                <a:gd name="T6" fmla="*/ 995 w 1524"/>
                <a:gd name="T7" fmla="*/ 928 h 928"/>
                <a:gd name="T8" fmla="*/ 1524 w 1524"/>
                <a:gd name="T9" fmla="*/ 416 h 928"/>
                <a:gd name="T10" fmla="*/ 484 w 1524"/>
                <a:gd name="T11" fmla="*/ 492 h 928"/>
                <a:gd name="T12" fmla="*/ 266 w 1524"/>
                <a:gd name="T13" fmla="*/ 397 h 928"/>
                <a:gd name="T14" fmla="*/ 501 w 1524"/>
                <a:gd name="T15" fmla="*/ 195 h 928"/>
                <a:gd name="T16" fmla="*/ 705 w 1524"/>
                <a:gd name="T17" fmla="*/ 278 h 928"/>
                <a:gd name="T18" fmla="*/ 484 w 1524"/>
                <a:gd name="T19" fmla="*/ 49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928">
                  <a:moveTo>
                    <a:pt x="1524" y="416"/>
                  </a:moveTo>
                  <a:lnTo>
                    <a:pt x="529" y="0"/>
                  </a:lnTo>
                  <a:lnTo>
                    <a:pt x="0" y="475"/>
                  </a:lnTo>
                  <a:lnTo>
                    <a:pt x="995" y="928"/>
                  </a:lnTo>
                  <a:lnTo>
                    <a:pt x="1524" y="416"/>
                  </a:lnTo>
                  <a:close/>
                  <a:moveTo>
                    <a:pt x="484" y="492"/>
                  </a:moveTo>
                  <a:lnTo>
                    <a:pt x="266" y="397"/>
                  </a:lnTo>
                  <a:lnTo>
                    <a:pt x="501" y="195"/>
                  </a:lnTo>
                  <a:lnTo>
                    <a:pt x="705" y="278"/>
                  </a:lnTo>
                  <a:lnTo>
                    <a:pt x="484" y="49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4043" y="2109"/>
              <a:ext cx="529" cy="577"/>
            </a:xfrm>
            <a:custGeom>
              <a:avLst/>
              <a:gdLst>
                <a:gd name="T0" fmla="*/ 0 w 529"/>
                <a:gd name="T1" fmla="*/ 577 h 577"/>
                <a:gd name="T2" fmla="*/ 529 w 529"/>
                <a:gd name="T3" fmla="*/ 50 h 577"/>
                <a:gd name="T4" fmla="*/ 529 w 529"/>
                <a:gd name="T5" fmla="*/ 0 h 577"/>
                <a:gd name="T6" fmla="*/ 0 w 529"/>
                <a:gd name="T7" fmla="*/ 527 h 577"/>
                <a:gd name="T8" fmla="*/ 0 w 529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577">
                  <a:moveTo>
                    <a:pt x="0" y="577"/>
                  </a:moveTo>
                  <a:lnTo>
                    <a:pt x="529" y="50"/>
                  </a:lnTo>
                  <a:lnTo>
                    <a:pt x="529" y="0"/>
                  </a:lnTo>
                  <a:lnTo>
                    <a:pt x="0" y="527"/>
                  </a:lnTo>
                  <a:lnTo>
                    <a:pt x="0" y="57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3108" y="2242"/>
              <a:ext cx="1524" cy="584"/>
            </a:xfrm>
            <a:custGeom>
              <a:avLst/>
              <a:gdLst>
                <a:gd name="T0" fmla="*/ 1379 w 1524"/>
                <a:gd name="T1" fmla="*/ 0 h 584"/>
                <a:gd name="T2" fmla="*/ 935 w 1524"/>
                <a:gd name="T3" fmla="*/ 444 h 584"/>
                <a:gd name="T4" fmla="*/ 935 w 1524"/>
                <a:gd name="T5" fmla="*/ 444 h 584"/>
                <a:gd name="T6" fmla="*/ 911 w 1524"/>
                <a:gd name="T7" fmla="*/ 465 h 584"/>
                <a:gd name="T8" fmla="*/ 64 w 1524"/>
                <a:gd name="T9" fmla="*/ 73 h 584"/>
                <a:gd name="T10" fmla="*/ 0 w 1524"/>
                <a:gd name="T11" fmla="*/ 128 h 584"/>
                <a:gd name="T12" fmla="*/ 994 w 1524"/>
                <a:gd name="T13" fmla="*/ 584 h 584"/>
                <a:gd name="T14" fmla="*/ 1524 w 1524"/>
                <a:gd name="T15" fmla="*/ 69 h 584"/>
                <a:gd name="T16" fmla="*/ 1379 w 1524"/>
                <a:gd name="T17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4" h="584">
                  <a:moveTo>
                    <a:pt x="1379" y="0"/>
                  </a:moveTo>
                  <a:lnTo>
                    <a:pt x="935" y="444"/>
                  </a:lnTo>
                  <a:lnTo>
                    <a:pt x="935" y="444"/>
                  </a:lnTo>
                  <a:lnTo>
                    <a:pt x="911" y="465"/>
                  </a:lnTo>
                  <a:lnTo>
                    <a:pt x="64" y="73"/>
                  </a:lnTo>
                  <a:lnTo>
                    <a:pt x="0" y="128"/>
                  </a:lnTo>
                  <a:lnTo>
                    <a:pt x="994" y="584"/>
                  </a:lnTo>
                  <a:lnTo>
                    <a:pt x="1524" y="6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790760" y="5301487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7CF77F4C-48EA-42E8-AAE6-FE39DC9C3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36239" y="3909427"/>
            <a:ext cx="5119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914025" y="5432133"/>
            <a:ext cx="4994585" cy="777677"/>
            <a:chOff x="1049862" y="5804729"/>
            <a:chExt cx="4556125" cy="777677"/>
          </a:xfrm>
        </p:grpSpPr>
        <p:sp>
          <p:nvSpPr>
            <p:cNvPr id="15" name="文本框 14"/>
            <p:cNvSpPr txBox="1"/>
            <p:nvPr/>
          </p:nvSpPr>
          <p:spPr>
            <a:xfrm>
              <a:off x="1049862" y="5804729"/>
              <a:ext cx="2638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院系：</a:t>
              </a:r>
              <a:r>
                <a:rPr lang="en-US" altLang="zh-CN" sz="14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494202" y="5805558"/>
              <a:ext cx="172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</a:t>
              </a:r>
              <a:r>
                <a:rPr lang="en-US" altLang="zh-CN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9862" y="6274629"/>
              <a:ext cx="215970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</a:t>
              </a:r>
              <a:r>
                <a:rPr lang="en-US" altLang="zh-CN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93977" y="6274629"/>
              <a:ext cx="2112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</a:t>
              </a:r>
              <a:r>
                <a:rPr lang="en-US" altLang="zh-CN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23851" y="-24013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9E556D9-8E53-4E63-891C-5AEEA8CFBE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0" r="69960"/>
          <a:stretch/>
        </p:blipFill>
        <p:spPr>
          <a:xfrm>
            <a:off x="5109020" y="1432796"/>
            <a:ext cx="1973959" cy="1834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83DD0B-CBC4-443B-9299-6D305021B8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2"/>
          <a:stretch/>
        </p:blipFill>
        <p:spPr>
          <a:xfrm>
            <a:off x="2857500" y="2686050"/>
            <a:ext cx="9334500" cy="12954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90000"/>
                </a:srgbClr>
              </a:gs>
              <a:gs pos="80000">
                <a:srgbClr val="C00000">
                  <a:alpha val="60000"/>
                </a:srgbClr>
              </a:gs>
              <a:gs pos="100000">
                <a:srgbClr val="C00000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C00000"/>
          </a:solidFill>
        </p:grpSpPr>
        <p:sp>
          <p:nvSpPr>
            <p:cNvPr id="10" name="矩形 9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6" name="矩形 15"/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8278C-4A39-49C7-B07E-3FD24C6514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458" y="186503"/>
            <a:ext cx="2077375" cy="599742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  <a:solidFill>
            <a:srgbClr val="C00000"/>
          </a:solidFill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  <a:solidFill>
            <a:srgbClr val="C00000"/>
          </a:solidFill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  <a:no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28" y="378280"/>
            <a:ext cx="7246327" cy="733703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68644" y="3073922"/>
            <a:ext cx="5954187" cy="263956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为了探讨和掌握论文的写作规律和特点，需要对论文进行分类。由于论文本身的内容和性质不同，研究领域、对象、方法、表现方式不同，因此，论文就有不同的分类方法。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38041" y="2339792"/>
            <a:ext cx="5790137" cy="420307"/>
            <a:chOff x="938041" y="2339792"/>
            <a:chExt cx="5790137" cy="420307"/>
          </a:xfrm>
          <a:solidFill>
            <a:srgbClr val="C00000"/>
          </a:solidFill>
        </p:grpSpPr>
        <p:sp>
          <p:nvSpPr>
            <p:cNvPr id="3" name="矩形 2"/>
            <p:cNvSpPr/>
            <p:nvPr/>
          </p:nvSpPr>
          <p:spPr>
            <a:xfrm>
              <a:off x="938041" y="2339792"/>
              <a:ext cx="5790137" cy="4203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5873" y="2354306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主题研究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50172" y="2422987"/>
              <a:ext cx="1311576" cy="25391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F3836F84-6AC4-448A-89C3-4E5DFECE14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sp>
        <p:nvSpPr>
          <p:cNvPr id="16" name="Freeform 42"/>
          <p:cNvSpPr>
            <a:spLocks noEditPoints="1" noChangeArrowheads="1"/>
          </p:cNvSpPr>
          <p:nvPr/>
        </p:nvSpPr>
        <p:spPr bwMode="auto">
          <a:xfrm>
            <a:off x="533400" y="2070654"/>
            <a:ext cx="6178605" cy="3340068"/>
          </a:xfrm>
          <a:custGeom>
            <a:avLst/>
            <a:gdLst>
              <a:gd name="T0" fmla="*/ 1827500 w 3458"/>
              <a:gd name="T1" fmla="*/ 3284911 h 1870"/>
              <a:gd name="T2" fmla="*/ 1972782 w 3458"/>
              <a:gd name="T3" fmla="*/ 3139679 h 1870"/>
              <a:gd name="T4" fmla="*/ 3565154 w 3458"/>
              <a:gd name="T5" fmla="*/ 2994447 h 1870"/>
              <a:gd name="T6" fmla="*/ 5597196 w 3458"/>
              <a:gd name="T7" fmla="*/ 2849216 h 1870"/>
              <a:gd name="T8" fmla="*/ 3419872 w 3458"/>
              <a:gd name="T9" fmla="*/ 2849216 h 1870"/>
              <a:gd name="T10" fmla="*/ 5451914 w 3458"/>
              <a:gd name="T11" fmla="*/ 2700162 h 1870"/>
              <a:gd name="T12" fmla="*/ 2263347 w 3458"/>
              <a:gd name="T13" fmla="*/ 2700162 h 1870"/>
              <a:gd name="T14" fmla="*/ 3710436 w 3458"/>
              <a:gd name="T15" fmla="*/ 2556841 h 1870"/>
              <a:gd name="T16" fmla="*/ 1827500 w 3458"/>
              <a:gd name="T17" fmla="*/ 2556841 h 1870"/>
              <a:gd name="T18" fmla="*/ 3853807 w 3458"/>
              <a:gd name="T19" fmla="*/ 2411610 h 1870"/>
              <a:gd name="T20" fmla="*/ 1972782 w 3458"/>
              <a:gd name="T21" fmla="*/ 2411610 h 1870"/>
              <a:gd name="T22" fmla="*/ 3853807 w 3458"/>
              <a:gd name="T23" fmla="*/ 2266378 h 1870"/>
              <a:gd name="T24" fmla="*/ 2118065 w 3458"/>
              <a:gd name="T25" fmla="*/ 2266378 h 1870"/>
              <a:gd name="T26" fmla="*/ 3853807 w 3458"/>
              <a:gd name="T27" fmla="*/ 2121146 h 1870"/>
              <a:gd name="T28" fmla="*/ 2840654 w 3458"/>
              <a:gd name="T29" fmla="*/ 2121146 h 1870"/>
              <a:gd name="T30" fmla="*/ 4723590 w 3458"/>
              <a:gd name="T31" fmla="*/ 1977826 h 1870"/>
              <a:gd name="T32" fmla="*/ 3565154 w 3458"/>
              <a:gd name="T33" fmla="*/ 1977826 h 1870"/>
              <a:gd name="T34" fmla="*/ 1393564 w 3458"/>
              <a:gd name="T35" fmla="*/ 1977826 h 1870"/>
              <a:gd name="T36" fmla="*/ 4578308 w 3458"/>
              <a:gd name="T37" fmla="*/ 1832594 h 1870"/>
              <a:gd name="T38" fmla="*/ 3419872 w 3458"/>
              <a:gd name="T39" fmla="*/ 1832594 h 1870"/>
              <a:gd name="T40" fmla="*/ 1104911 w 3458"/>
              <a:gd name="T41" fmla="*/ 1832594 h 1870"/>
              <a:gd name="T42" fmla="*/ 4578308 w 3458"/>
              <a:gd name="T43" fmla="*/ 1687362 h 1870"/>
              <a:gd name="T44" fmla="*/ 3419872 w 3458"/>
              <a:gd name="T45" fmla="*/ 1687362 h 1870"/>
              <a:gd name="T46" fmla="*/ 1104911 w 3458"/>
              <a:gd name="T47" fmla="*/ 1687362 h 1870"/>
              <a:gd name="T48" fmla="*/ 4868873 w 3458"/>
              <a:gd name="T49" fmla="*/ 1542131 h 1870"/>
              <a:gd name="T50" fmla="*/ 3853807 w 3458"/>
              <a:gd name="T51" fmla="*/ 1542131 h 1870"/>
              <a:gd name="T52" fmla="*/ 1393564 w 3458"/>
              <a:gd name="T53" fmla="*/ 1542131 h 1870"/>
              <a:gd name="T54" fmla="*/ 5306631 w 3458"/>
              <a:gd name="T55" fmla="*/ 1398810 h 1870"/>
              <a:gd name="T56" fmla="*/ 4289655 w 3458"/>
              <a:gd name="T57" fmla="*/ 1398810 h 1870"/>
              <a:gd name="T58" fmla="*/ 1684129 w 3458"/>
              <a:gd name="T59" fmla="*/ 1398810 h 1870"/>
              <a:gd name="T60" fmla="*/ 5597196 w 3458"/>
              <a:gd name="T61" fmla="*/ 1253578 h 1870"/>
              <a:gd name="T62" fmla="*/ 4578308 w 3458"/>
              <a:gd name="T63" fmla="*/ 1253578 h 1870"/>
              <a:gd name="T64" fmla="*/ 3565154 w 3458"/>
              <a:gd name="T65" fmla="*/ 1253578 h 1870"/>
              <a:gd name="T66" fmla="*/ 1684129 w 3458"/>
              <a:gd name="T67" fmla="*/ 1253578 h 1870"/>
              <a:gd name="T68" fmla="*/ 6031132 w 3458"/>
              <a:gd name="T69" fmla="*/ 1104525 h 1870"/>
              <a:gd name="T70" fmla="*/ 4868873 w 3458"/>
              <a:gd name="T71" fmla="*/ 1104525 h 1870"/>
              <a:gd name="T72" fmla="*/ 3853807 w 3458"/>
              <a:gd name="T73" fmla="*/ 1104525 h 1870"/>
              <a:gd name="T74" fmla="*/ 1827500 w 3458"/>
              <a:gd name="T75" fmla="*/ 1104525 h 1870"/>
              <a:gd name="T76" fmla="*/ 814346 w 3458"/>
              <a:gd name="T77" fmla="*/ 1104525 h 1870"/>
              <a:gd name="T78" fmla="*/ 5740567 w 3458"/>
              <a:gd name="T79" fmla="*/ 959293 h 1870"/>
              <a:gd name="T80" fmla="*/ 4723590 w 3458"/>
              <a:gd name="T81" fmla="*/ 959293 h 1870"/>
              <a:gd name="T82" fmla="*/ 3710436 w 3458"/>
              <a:gd name="T83" fmla="*/ 959293 h 1870"/>
              <a:gd name="T84" fmla="*/ 1393564 w 3458"/>
              <a:gd name="T85" fmla="*/ 959293 h 1870"/>
              <a:gd name="T86" fmla="*/ 235128 w 3458"/>
              <a:gd name="T87" fmla="*/ 959293 h 1870"/>
              <a:gd name="T88" fmla="*/ 5740567 w 3458"/>
              <a:gd name="T89" fmla="*/ 814062 h 1870"/>
              <a:gd name="T90" fmla="*/ 4723590 w 3458"/>
              <a:gd name="T91" fmla="*/ 814062 h 1870"/>
              <a:gd name="T92" fmla="*/ 3710436 w 3458"/>
              <a:gd name="T93" fmla="*/ 814062 h 1870"/>
              <a:gd name="T94" fmla="*/ 1827500 w 3458"/>
              <a:gd name="T95" fmla="*/ 814062 h 1870"/>
              <a:gd name="T96" fmla="*/ 814346 w 3458"/>
              <a:gd name="T97" fmla="*/ 814062 h 1870"/>
              <a:gd name="T98" fmla="*/ 6319785 w 3458"/>
              <a:gd name="T99" fmla="*/ 670741 h 1870"/>
              <a:gd name="T100" fmla="*/ 5306631 w 3458"/>
              <a:gd name="T101" fmla="*/ 670741 h 1870"/>
              <a:gd name="T102" fmla="*/ 4289655 w 3458"/>
              <a:gd name="T103" fmla="*/ 670741 h 1870"/>
              <a:gd name="T104" fmla="*/ 2263347 w 3458"/>
              <a:gd name="T105" fmla="*/ 670741 h 1870"/>
              <a:gd name="T106" fmla="*/ 959629 w 3458"/>
              <a:gd name="T107" fmla="*/ 670741 h 1870"/>
              <a:gd name="T108" fmla="*/ 5885850 w 3458"/>
              <a:gd name="T109" fmla="*/ 525509 h 1870"/>
              <a:gd name="T110" fmla="*/ 4723590 w 3458"/>
              <a:gd name="T111" fmla="*/ 525509 h 1870"/>
              <a:gd name="T112" fmla="*/ 2263347 w 3458"/>
              <a:gd name="T113" fmla="*/ 525509 h 1870"/>
              <a:gd name="T114" fmla="*/ 814346 w 3458"/>
              <a:gd name="T115" fmla="*/ 525509 h 1870"/>
              <a:gd name="T116" fmla="*/ 3565154 w 3458"/>
              <a:gd name="T117" fmla="*/ 380278 h 1870"/>
              <a:gd name="T118" fmla="*/ 1538847 w 3458"/>
              <a:gd name="T119" fmla="*/ 380278 h 1870"/>
              <a:gd name="T120" fmla="*/ 3419872 w 3458"/>
              <a:gd name="T121" fmla="*/ 235046 h 1870"/>
              <a:gd name="T122" fmla="*/ 1684129 w 3458"/>
              <a:gd name="T123" fmla="*/ 235046 h 1870"/>
              <a:gd name="T124" fmla="*/ 2552000 w 3458"/>
              <a:gd name="T125" fmla="*/ 91725 h 18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458"/>
              <a:gd name="T190" fmla="*/ 0 h 1870"/>
              <a:gd name="T191" fmla="*/ 3458 w 3458"/>
              <a:gd name="T192" fmla="*/ 1870 h 18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458" h="1870">
                <a:moveTo>
                  <a:pt x="956" y="1870"/>
                </a:moveTo>
                <a:lnTo>
                  <a:pt x="909" y="1870"/>
                </a:lnTo>
                <a:lnTo>
                  <a:pt x="909" y="1823"/>
                </a:lnTo>
                <a:lnTo>
                  <a:pt x="956" y="1823"/>
                </a:lnTo>
                <a:lnTo>
                  <a:pt x="956" y="1870"/>
                </a:lnTo>
                <a:close/>
                <a:moveTo>
                  <a:pt x="3230" y="1794"/>
                </a:moveTo>
                <a:lnTo>
                  <a:pt x="3181" y="1794"/>
                </a:lnTo>
                <a:lnTo>
                  <a:pt x="3181" y="1747"/>
                </a:lnTo>
                <a:lnTo>
                  <a:pt x="3230" y="1747"/>
                </a:lnTo>
                <a:lnTo>
                  <a:pt x="3230" y="1794"/>
                </a:lnTo>
                <a:close/>
                <a:moveTo>
                  <a:pt x="956" y="1794"/>
                </a:moveTo>
                <a:lnTo>
                  <a:pt x="909" y="1794"/>
                </a:lnTo>
                <a:lnTo>
                  <a:pt x="909" y="1747"/>
                </a:lnTo>
                <a:lnTo>
                  <a:pt x="956" y="1747"/>
                </a:lnTo>
                <a:lnTo>
                  <a:pt x="956" y="1794"/>
                </a:lnTo>
                <a:close/>
                <a:moveTo>
                  <a:pt x="3306" y="1719"/>
                </a:moveTo>
                <a:lnTo>
                  <a:pt x="3257" y="1719"/>
                </a:lnTo>
                <a:lnTo>
                  <a:pt x="3257" y="1671"/>
                </a:lnTo>
                <a:lnTo>
                  <a:pt x="3306" y="1671"/>
                </a:lnTo>
                <a:lnTo>
                  <a:pt x="3306" y="1719"/>
                </a:lnTo>
                <a:close/>
                <a:moveTo>
                  <a:pt x="3003" y="1719"/>
                </a:moveTo>
                <a:lnTo>
                  <a:pt x="2954" y="1719"/>
                </a:lnTo>
                <a:lnTo>
                  <a:pt x="2954" y="1671"/>
                </a:lnTo>
                <a:lnTo>
                  <a:pt x="3003" y="1671"/>
                </a:lnTo>
                <a:lnTo>
                  <a:pt x="3003" y="1719"/>
                </a:lnTo>
                <a:close/>
                <a:moveTo>
                  <a:pt x="1032" y="1719"/>
                </a:moveTo>
                <a:lnTo>
                  <a:pt x="985" y="1719"/>
                </a:lnTo>
                <a:lnTo>
                  <a:pt x="985" y="1671"/>
                </a:lnTo>
                <a:lnTo>
                  <a:pt x="1032" y="1671"/>
                </a:lnTo>
                <a:lnTo>
                  <a:pt x="1032" y="1719"/>
                </a:lnTo>
                <a:close/>
                <a:moveTo>
                  <a:pt x="956" y="1719"/>
                </a:moveTo>
                <a:lnTo>
                  <a:pt x="909" y="1719"/>
                </a:lnTo>
                <a:lnTo>
                  <a:pt x="909" y="1671"/>
                </a:lnTo>
                <a:lnTo>
                  <a:pt x="956" y="1671"/>
                </a:lnTo>
                <a:lnTo>
                  <a:pt x="956" y="1719"/>
                </a:lnTo>
                <a:close/>
                <a:moveTo>
                  <a:pt x="3382" y="1643"/>
                </a:moveTo>
                <a:lnTo>
                  <a:pt x="3332" y="1643"/>
                </a:lnTo>
                <a:lnTo>
                  <a:pt x="3332" y="1596"/>
                </a:lnTo>
                <a:lnTo>
                  <a:pt x="3382" y="1596"/>
                </a:lnTo>
                <a:lnTo>
                  <a:pt x="3382" y="1643"/>
                </a:lnTo>
                <a:close/>
                <a:moveTo>
                  <a:pt x="3306" y="1643"/>
                </a:moveTo>
                <a:lnTo>
                  <a:pt x="3257" y="1643"/>
                </a:lnTo>
                <a:lnTo>
                  <a:pt x="3257" y="1596"/>
                </a:lnTo>
                <a:lnTo>
                  <a:pt x="3306" y="1596"/>
                </a:lnTo>
                <a:lnTo>
                  <a:pt x="3306" y="1643"/>
                </a:lnTo>
                <a:close/>
                <a:moveTo>
                  <a:pt x="3079" y="1643"/>
                </a:moveTo>
                <a:lnTo>
                  <a:pt x="3029" y="1643"/>
                </a:lnTo>
                <a:lnTo>
                  <a:pt x="3029" y="1596"/>
                </a:lnTo>
                <a:lnTo>
                  <a:pt x="3079" y="1596"/>
                </a:lnTo>
                <a:lnTo>
                  <a:pt x="3079" y="1643"/>
                </a:lnTo>
                <a:close/>
                <a:moveTo>
                  <a:pt x="3003" y="1643"/>
                </a:moveTo>
                <a:lnTo>
                  <a:pt x="2954" y="1643"/>
                </a:lnTo>
                <a:lnTo>
                  <a:pt x="2954" y="1596"/>
                </a:lnTo>
                <a:lnTo>
                  <a:pt x="3003" y="1596"/>
                </a:lnTo>
                <a:lnTo>
                  <a:pt x="3003" y="1643"/>
                </a:lnTo>
                <a:close/>
                <a:moveTo>
                  <a:pt x="2928" y="1643"/>
                </a:moveTo>
                <a:lnTo>
                  <a:pt x="2878" y="1643"/>
                </a:lnTo>
                <a:lnTo>
                  <a:pt x="2878" y="1596"/>
                </a:lnTo>
                <a:lnTo>
                  <a:pt x="2928" y="1596"/>
                </a:lnTo>
                <a:lnTo>
                  <a:pt x="2928" y="1643"/>
                </a:lnTo>
                <a:close/>
                <a:moveTo>
                  <a:pt x="2776" y="1643"/>
                </a:moveTo>
                <a:lnTo>
                  <a:pt x="2726" y="1643"/>
                </a:lnTo>
                <a:lnTo>
                  <a:pt x="2726" y="1596"/>
                </a:lnTo>
                <a:lnTo>
                  <a:pt x="2776" y="1596"/>
                </a:lnTo>
                <a:lnTo>
                  <a:pt x="2776" y="1643"/>
                </a:lnTo>
                <a:close/>
                <a:moveTo>
                  <a:pt x="1032" y="1643"/>
                </a:moveTo>
                <a:lnTo>
                  <a:pt x="985" y="1643"/>
                </a:lnTo>
                <a:lnTo>
                  <a:pt x="985" y="1596"/>
                </a:lnTo>
                <a:lnTo>
                  <a:pt x="1032" y="1596"/>
                </a:lnTo>
                <a:lnTo>
                  <a:pt x="1032" y="1643"/>
                </a:lnTo>
                <a:close/>
                <a:moveTo>
                  <a:pt x="956" y="1643"/>
                </a:moveTo>
                <a:lnTo>
                  <a:pt x="909" y="1643"/>
                </a:lnTo>
                <a:lnTo>
                  <a:pt x="909" y="1596"/>
                </a:lnTo>
                <a:lnTo>
                  <a:pt x="956" y="1596"/>
                </a:lnTo>
                <a:lnTo>
                  <a:pt x="956" y="1643"/>
                </a:lnTo>
                <a:close/>
                <a:moveTo>
                  <a:pt x="3079" y="1567"/>
                </a:moveTo>
                <a:lnTo>
                  <a:pt x="3029" y="1567"/>
                </a:lnTo>
                <a:lnTo>
                  <a:pt x="3029" y="1517"/>
                </a:lnTo>
                <a:lnTo>
                  <a:pt x="3079" y="1517"/>
                </a:lnTo>
                <a:lnTo>
                  <a:pt x="3079" y="1567"/>
                </a:lnTo>
                <a:close/>
                <a:moveTo>
                  <a:pt x="3003" y="1567"/>
                </a:moveTo>
                <a:lnTo>
                  <a:pt x="2954" y="1567"/>
                </a:lnTo>
                <a:lnTo>
                  <a:pt x="2954" y="1517"/>
                </a:lnTo>
                <a:lnTo>
                  <a:pt x="3003" y="1517"/>
                </a:lnTo>
                <a:lnTo>
                  <a:pt x="3003" y="1567"/>
                </a:lnTo>
                <a:close/>
                <a:moveTo>
                  <a:pt x="2928" y="1567"/>
                </a:moveTo>
                <a:lnTo>
                  <a:pt x="2878" y="1567"/>
                </a:lnTo>
                <a:lnTo>
                  <a:pt x="2878" y="1517"/>
                </a:lnTo>
                <a:lnTo>
                  <a:pt x="2928" y="1517"/>
                </a:lnTo>
                <a:lnTo>
                  <a:pt x="2928" y="1567"/>
                </a:lnTo>
                <a:close/>
                <a:moveTo>
                  <a:pt x="2852" y="1567"/>
                </a:moveTo>
                <a:lnTo>
                  <a:pt x="2802" y="1567"/>
                </a:lnTo>
                <a:lnTo>
                  <a:pt x="2802" y="1517"/>
                </a:lnTo>
                <a:lnTo>
                  <a:pt x="2852" y="1517"/>
                </a:lnTo>
                <a:lnTo>
                  <a:pt x="2852" y="1567"/>
                </a:lnTo>
                <a:close/>
                <a:moveTo>
                  <a:pt x="2776" y="1567"/>
                </a:moveTo>
                <a:lnTo>
                  <a:pt x="2726" y="1567"/>
                </a:lnTo>
                <a:lnTo>
                  <a:pt x="2726" y="1517"/>
                </a:lnTo>
                <a:lnTo>
                  <a:pt x="2776" y="1517"/>
                </a:lnTo>
                <a:lnTo>
                  <a:pt x="2776" y="1567"/>
                </a:lnTo>
                <a:close/>
                <a:moveTo>
                  <a:pt x="1865" y="1567"/>
                </a:moveTo>
                <a:lnTo>
                  <a:pt x="1818" y="1567"/>
                </a:lnTo>
                <a:lnTo>
                  <a:pt x="1818" y="1517"/>
                </a:lnTo>
                <a:lnTo>
                  <a:pt x="1865" y="1517"/>
                </a:lnTo>
                <a:lnTo>
                  <a:pt x="1865" y="1567"/>
                </a:lnTo>
                <a:close/>
                <a:moveTo>
                  <a:pt x="1789" y="1567"/>
                </a:moveTo>
                <a:lnTo>
                  <a:pt x="1742" y="1567"/>
                </a:lnTo>
                <a:lnTo>
                  <a:pt x="1742" y="1517"/>
                </a:lnTo>
                <a:lnTo>
                  <a:pt x="1789" y="1517"/>
                </a:lnTo>
                <a:lnTo>
                  <a:pt x="1789" y="1567"/>
                </a:lnTo>
                <a:close/>
                <a:moveTo>
                  <a:pt x="1108" y="1567"/>
                </a:moveTo>
                <a:lnTo>
                  <a:pt x="1060" y="1567"/>
                </a:lnTo>
                <a:lnTo>
                  <a:pt x="1060" y="1517"/>
                </a:lnTo>
                <a:lnTo>
                  <a:pt x="1108" y="1517"/>
                </a:lnTo>
                <a:lnTo>
                  <a:pt x="1108" y="1567"/>
                </a:lnTo>
                <a:close/>
                <a:moveTo>
                  <a:pt x="1032" y="1567"/>
                </a:moveTo>
                <a:lnTo>
                  <a:pt x="985" y="1567"/>
                </a:lnTo>
                <a:lnTo>
                  <a:pt x="985" y="1517"/>
                </a:lnTo>
                <a:lnTo>
                  <a:pt x="1032" y="1517"/>
                </a:lnTo>
                <a:lnTo>
                  <a:pt x="1032" y="1567"/>
                </a:lnTo>
                <a:close/>
                <a:moveTo>
                  <a:pt x="956" y="1567"/>
                </a:moveTo>
                <a:lnTo>
                  <a:pt x="909" y="1567"/>
                </a:lnTo>
                <a:lnTo>
                  <a:pt x="909" y="1517"/>
                </a:lnTo>
                <a:lnTo>
                  <a:pt x="956" y="1517"/>
                </a:lnTo>
                <a:lnTo>
                  <a:pt x="956" y="1567"/>
                </a:lnTo>
                <a:close/>
                <a:moveTo>
                  <a:pt x="3079" y="1491"/>
                </a:moveTo>
                <a:lnTo>
                  <a:pt x="3029" y="1491"/>
                </a:lnTo>
                <a:lnTo>
                  <a:pt x="3029" y="1442"/>
                </a:lnTo>
                <a:lnTo>
                  <a:pt x="3079" y="1442"/>
                </a:lnTo>
                <a:lnTo>
                  <a:pt x="3079" y="1491"/>
                </a:lnTo>
                <a:close/>
                <a:moveTo>
                  <a:pt x="3003" y="1491"/>
                </a:moveTo>
                <a:lnTo>
                  <a:pt x="2954" y="1491"/>
                </a:lnTo>
                <a:lnTo>
                  <a:pt x="2954" y="1442"/>
                </a:lnTo>
                <a:lnTo>
                  <a:pt x="3003" y="1442"/>
                </a:lnTo>
                <a:lnTo>
                  <a:pt x="3003" y="1491"/>
                </a:lnTo>
                <a:close/>
                <a:moveTo>
                  <a:pt x="2928" y="1491"/>
                </a:moveTo>
                <a:lnTo>
                  <a:pt x="2878" y="1491"/>
                </a:lnTo>
                <a:lnTo>
                  <a:pt x="2878" y="1442"/>
                </a:lnTo>
                <a:lnTo>
                  <a:pt x="2928" y="1442"/>
                </a:lnTo>
                <a:lnTo>
                  <a:pt x="2928" y="1491"/>
                </a:lnTo>
                <a:close/>
                <a:moveTo>
                  <a:pt x="2852" y="1491"/>
                </a:moveTo>
                <a:lnTo>
                  <a:pt x="2802" y="1491"/>
                </a:lnTo>
                <a:lnTo>
                  <a:pt x="2802" y="1442"/>
                </a:lnTo>
                <a:lnTo>
                  <a:pt x="2852" y="1442"/>
                </a:lnTo>
                <a:lnTo>
                  <a:pt x="2852" y="1491"/>
                </a:lnTo>
                <a:close/>
                <a:moveTo>
                  <a:pt x="2776" y="1491"/>
                </a:moveTo>
                <a:lnTo>
                  <a:pt x="2726" y="1491"/>
                </a:lnTo>
                <a:lnTo>
                  <a:pt x="2726" y="1442"/>
                </a:lnTo>
                <a:lnTo>
                  <a:pt x="2776" y="1442"/>
                </a:lnTo>
                <a:lnTo>
                  <a:pt x="2776" y="1491"/>
                </a:lnTo>
                <a:close/>
                <a:moveTo>
                  <a:pt x="2700" y="1491"/>
                </a:moveTo>
                <a:lnTo>
                  <a:pt x="2651" y="1491"/>
                </a:lnTo>
                <a:lnTo>
                  <a:pt x="2651" y="1442"/>
                </a:lnTo>
                <a:lnTo>
                  <a:pt x="2700" y="1442"/>
                </a:lnTo>
                <a:lnTo>
                  <a:pt x="2700" y="1491"/>
                </a:lnTo>
                <a:close/>
                <a:moveTo>
                  <a:pt x="2092" y="1491"/>
                </a:moveTo>
                <a:lnTo>
                  <a:pt x="2045" y="1491"/>
                </a:lnTo>
                <a:lnTo>
                  <a:pt x="2045" y="1442"/>
                </a:lnTo>
                <a:lnTo>
                  <a:pt x="2092" y="1442"/>
                </a:lnTo>
                <a:lnTo>
                  <a:pt x="2092" y="1491"/>
                </a:lnTo>
                <a:close/>
                <a:moveTo>
                  <a:pt x="1941" y="1491"/>
                </a:moveTo>
                <a:lnTo>
                  <a:pt x="1893" y="1491"/>
                </a:lnTo>
                <a:lnTo>
                  <a:pt x="1893" y="1442"/>
                </a:lnTo>
                <a:lnTo>
                  <a:pt x="1941" y="1442"/>
                </a:lnTo>
                <a:lnTo>
                  <a:pt x="1941" y="1491"/>
                </a:lnTo>
                <a:close/>
                <a:moveTo>
                  <a:pt x="1865" y="1491"/>
                </a:moveTo>
                <a:lnTo>
                  <a:pt x="1818" y="1491"/>
                </a:lnTo>
                <a:lnTo>
                  <a:pt x="1818" y="1442"/>
                </a:lnTo>
                <a:lnTo>
                  <a:pt x="1865" y="1442"/>
                </a:lnTo>
                <a:lnTo>
                  <a:pt x="1865" y="1491"/>
                </a:lnTo>
                <a:close/>
                <a:moveTo>
                  <a:pt x="1789" y="1491"/>
                </a:moveTo>
                <a:lnTo>
                  <a:pt x="1742" y="1491"/>
                </a:lnTo>
                <a:lnTo>
                  <a:pt x="1742" y="1442"/>
                </a:lnTo>
                <a:lnTo>
                  <a:pt x="1789" y="1442"/>
                </a:lnTo>
                <a:lnTo>
                  <a:pt x="1789" y="1491"/>
                </a:lnTo>
                <a:close/>
                <a:moveTo>
                  <a:pt x="1184" y="1491"/>
                </a:moveTo>
                <a:lnTo>
                  <a:pt x="1136" y="1491"/>
                </a:lnTo>
                <a:lnTo>
                  <a:pt x="1136" y="1442"/>
                </a:lnTo>
                <a:lnTo>
                  <a:pt x="1184" y="1442"/>
                </a:lnTo>
                <a:lnTo>
                  <a:pt x="1184" y="1491"/>
                </a:lnTo>
                <a:close/>
                <a:moveTo>
                  <a:pt x="1108" y="1491"/>
                </a:moveTo>
                <a:lnTo>
                  <a:pt x="1060" y="1491"/>
                </a:lnTo>
                <a:lnTo>
                  <a:pt x="1060" y="1442"/>
                </a:lnTo>
                <a:lnTo>
                  <a:pt x="1108" y="1442"/>
                </a:lnTo>
                <a:lnTo>
                  <a:pt x="1108" y="1491"/>
                </a:lnTo>
                <a:close/>
                <a:moveTo>
                  <a:pt x="1032" y="1491"/>
                </a:moveTo>
                <a:lnTo>
                  <a:pt x="985" y="1491"/>
                </a:lnTo>
                <a:lnTo>
                  <a:pt x="985" y="1442"/>
                </a:lnTo>
                <a:lnTo>
                  <a:pt x="1032" y="1442"/>
                </a:lnTo>
                <a:lnTo>
                  <a:pt x="1032" y="1491"/>
                </a:lnTo>
                <a:close/>
                <a:moveTo>
                  <a:pt x="956" y="1491"/>
                </a:moveTo>
                <a:lnTo>
                  <a:pt x="909" y="1491"/>
                </a:lnTo>
                <a:lnTo>
                  <a:pt x="909" y="1442"/>
                </a:lnTo>
                <a:lnTo>
                  <a:pt x="956" y="1442"/>
                </a:lnTo>
                <a:lnTo>
                  <a:pt x="956" y="1491"/>
                </a:lnTo>
                <a:close/>
                <a:moveTo>
                  <a:pt x="3003" y="1413"/>
                </a:moveTo>
                <a:lnTo>
                  <a:pt x="2954" y="1413"/>
                </a:lnTo>
                <a:lnTo>
                  <a:pt x="2954" y="1366"/>
                </a:lnTo>
                <a:lnTo>
                  <a:pt x="3003" y="1366"/>
                </a:lnTo>
                <a:lnTo>
                  <a:pt x="3003" y="1413"/>
                </a:lnTo>
                <a:close/>
                <a:moveTo>
                  <a:pt x="2928" y="1413"/>
                </a:moveTo>
                <a:lnTo>
                  <a:pt x="2878" y="1413"/>
                </a:lnTo>
                <a:lnTo>
                  <a:pt x="2878" y="1366"/>
                </a:lnTo>
                <a:lnTo>
                  <a:pt x="2928" y="1366"/>
                </a:lnTo>
                <a:lnTo>
                  <a:pt x="2928" y="1413"/>
                </a:lnTo>
                <a:close/>
                <a:moveTo>
                  <a:pt x="2852" y="1413"/>
                </a:moveTo>
                <a:lnTo>
                  <a:pt x="2802" y="1413"/>
                </a:lnTo>
                <a:lnTo>
                  <a:pt x="2802" y="1366"/>
                </a:lnTo>
                <a:lnTo>
                  <a:pt x="2852" y="1366"/>
                </a:lnTo>
                <a:lnTo>
                  <a:pt x="2852" y="1413"/>
                </a:lnTo>
                <a:close/>
                <a:moveTo>
                  <a:pt x="2092" y="1413"/>
                </a:moveTo>
                <a:lnTo>
                  <a:pt x="2045" y="1413"/>
                </a:lnTo>
                <a:lnTo>
                  <a:pt x="2045" y="1366"/>
                </a:lnTo>
                <a:lnTo>
                  <a:pt x="2092" y="1366"/>
                </a:lnTo>
                <a:lnTo>
                  <a:pt x="2092" y="1413"/>
                </a:lnTo>
                <a:close/>
                <a:moveTo>
                  <a:pt x="2016" y="1413"/>
                </a:moveTo>
                <a:lnTo>
                  <a:pt x="1969" y="1413"/>
                </a:lnTo>
                <a:lnTo>
                  <a:pt x="1969" y="1366"/>
                </a:lnTo>
                <a:lnTo>
                  <a:pt x="2016" y="1366"/>
                </a:lnTo>
                <a:lnTo>
                  <a:pt x="2016" y="1413"/>
                </a:lnTo>
                <a:close/>
                <a:moveTo>
                  <a:pt x="1941" y="1413"/>
                </a:moveTo>
                <a:lnTo>
                  <a:pt x="1893" y="1413"/>
                </a:lnTo>
                <a:lnTo>
                  <a:pt x="1893" y="1366"/>
                </a:lnTo>
                <a:lnTo>
                  <a:pt x="1941" y="1366"/>
                </a:lnTo>
                <a:lnTo>
                  <a:pt x="1941" y="1413"/>
                </a:lnTo>
                <a:close/>
                <a:moveTo>
                  <a:pt x="1865" y="1413"/>
                </a:moveTo>
                <a:lnTo>
                  <a:pt x="1818" y="1413"/>
                </a:lnTo>
                <a:lnTo>
                  <a:pt x="1818" y="1366"/>
                </a:lnTo>
                <a:lnTo>
                  <a:pt x="1865" y="1366"/>
                </a:lnTo>
                <a:lnTo>
                  <a:pt x="1865" y="1413"/>
                </a:lnTo>
                <a:close/>
                <a:moveTo>
                  <a:pt x="1789" y="1413"/>
                </a:moveTo>
                <a:lnTo>
                  <a:pt x="1742" y="1413"/>
                </a:lnTo>
                <a:lnTo>
                  <a:pt x="1742" y="1366"/>
                </a:lnTo>
                <a:lnTo>
                  <a:pt x="1789" y="1366"/>
                </a:lnTo>
                <a:lnTo>
                  <a:pt x="1789" y="1413"/>
                </a:lnTo>
                <a:close/>
                <a:moveTo>
                  <a:pt x="1259" y="1413"/>
                </a:moveTo>
                <a:lnTo>
                  <a:pt x="1212" y="1413"/>
                </a:lnTo>
                <a:lnTo>
                  <a:pt x="1212" y="1366"/>
                </a:lnTo>
                <a:lnTo>
                  <a:pt x="1259" y="1366"/>
                </a:lnTo>
                <a:lnTo>
                  <a:pt x="1259" y="1413"/>
                </a:lnTo>
                <a:close/>
                <a:moveTo>
                  <a:pt x="1184" y="1413"/>
                </a:moveTo>
                <a:lnTo>
                  <a:pt x="1136" y="1413"/>
                </a:lnTo>
                <a:lnTo>
                  <a:pt x="1136" y="1366"/>
                </a:lnTo>
                <a:lnTo>
                  <a:pt x="1184" y="1366"/>
                </a:lnTo>
                <a:lnTo>
                  <a:pt x="1184" y="1413"/>
                </a:lnTo>
                <a:close/>
                <a:moveTo>
                  <a:pt x="1108" y="1413"/>
                </a:moveTo>
                <a:lnTo>
                  <a:pt x="1060" y="1413"/>
                </a:lnTo>
                <a:lnTo>
                  <a:pt x="1060" y="1366"/>
                </a:lnTo>
                <a:lnTo>
                  <a:pt x="1108" y="1366"/>
                </a:lnTo>
                <a:lnTo>
                  <a:pt x="1108" y="1413"/>
                </a:lnTo>
                <a:close/>
                <a:moveTo>
                  <a:pt x="1032" y="1413"/>
                </a:moveTo>
                <a:lnTo>
                  <a:pt x="985" y="1413"/>
                </a:lnTo>
                <a:lnTo>
                  <a:pt x="985" y="1366"/>
                </a:lnTo>
                <a:lnTo>
                  <a:pt x="1032" y="1366"/>
                </a:lnTo>
                <a:lnTo>
                  <a:pt x="1032" y="1413"/>
                </a:lnTo>
                <a:close/>
                <a:moveTo>
                  <a:pt x="956" y="1413"/>
                </a:moveTo>
                <a:lnTo>
                  <a:pt x="909" y="1413"/>
                </a:lnTo>
                <a:lnTo>
                  <a:pt x="909" y="1366"/>
                </a:lnTo>
                <a:lnTo>
                  <a:pt x="956" y="1366"/>
                </a:lnTo>
                <a:lnTo>
                  <a:pt x="956" y="1413"/>
                </a:lnTo>
                <a:close/>
                <a:moveTo>
                  <a:pt x="3079" y="1338"/>
                </a:moveTo>
                <a:lnTo>
                  <a:pt x="3029" y="1338"/>
                </a:lnTo>
                <a:lnTo>
                  <a:pt x="3029" y="1290"/>
                </a:lnTo>
                <a:lnTo>
                  <a:pt x="3079" y="1290"/>
                </a:lnTo>
                <a:lnTo>
                  <a:pt x="3079" y="1338"/>
                </a:lnTo>
                <a:close/>
                <a:moveTo>
                  <a:pt x="3003" y="1338"/>
                </a:moveTo>
                <a:lnTo>
                  <a:pt x="2954" y="1338"/>
                </a:lnTo>
                <a:lnTo>
                  <a:pt x="2954" y="1290"/>
                </a:lnTo>
                <a:lnTo>
                  <a:pt x="3003" y="1290"/>
                </a:lnTo>
                <a:lnTo>
                  <a:pt x="3003" y="1338"/>
                </a:lnTo>
                <a:close/>
                <a:moveTo>
                  <a:pt x="2016" y="1338"/>
                </a:moveTo>
                <a:lnTo>
                  <a:pt x="1969" y="1338"/>
                </a:lnTo>
                <a:lnTo>
                  <a:pt x="1969" y="1290"/>
                </a:lnTo>
                <a:lnTo>
                  <a:pt x="2016" y="1290"/>
                </a:lnTo>
                <a:lnTo>
                  <a:pt x="2016" y="1338"/>
                </a:lnTo>
                <a:close/>
                <a:moveTo>
                  <a:pt x="1941" y="1338"/>
                </a:moveTo>
                <a:lnTo>
                  <a:pt x="1893" y="1338"/>
                </a:lnTo>
                <a:lnTo>
                  <a:pt x="1893" y="1290"/>
                </a:lnTo>
                <a:lnTo>
                  <a:pt x="1941" y="1290"/>
                </a:lnTo>
                <a:lnTo>
                  <a:pt x="1941" y="1338"/>
                </a:lnTo>
                <a:close/>
                <a:moveTo>
                  <a:pt x="1865" y="1338"/>
                </a:moveTo>
                <a:lnTo>
                  <a:pt x="1818" y="1338"/>
                </a:lnTo>
                <a:lnTo>
                  <a:pt x="1818" y="1290"/>
                </a:lnTo>
                <a:lnTo>
                  <a:pt x="1865" y="1290"/>
                </a:lnTo>
                <a:lnTo>
                  <a:pt x="1865" y="1338"/>
                </a:lnTo>
                <a:close/>
                <a:moveTo>
                  <a:pt x="1789" y="1338"/>
                </a:moveTo>
                <a:lnTo>
                  <a:pt x="1742" y="1338"/>
                </a:lnTo>
                <a:lnTo>
                  <a:pt x="1742" y="1290"/>
                </a:lnTo>
                <a:lnTo>
                  <a:pt x="1789" y="1290"/>
                </a:lnTo>
                <a:lnTo>
                  <a:pt x="1789" y="1338"/>
                </a:lnTo>
                <a:close/>
                <a:moveTo>
                  <a:pt x="1259" y="1338"/>
                </a:moveTo>
                <a:lnTo>
                  <a:pt x="1212" y="1338"/>
                </a:lnTo>
                <a:lnTo>
                  <a:pt x="1212" y="1290"/>
                </a:lnTo>
                <a:lnTo>
                  <a:pt x="1259" y="1290"/>
                </a:lnTo>
                <a:lnTo>
                  <a:pt x="1259" y="1338"/>
                </a:lnTo>
                <a:close/>
                <a:moveTo>
                  <a:pt x="1184" y="1338"/>
                </a:moveTo>
                <a:lnTo>
                  <a:pt x="1136" y="1338"/>
                </a:lnTo>
                <a:lnTo>
                  <a:pt x="1136" y="1290"/>
                </a:lnTo>
                <a:lnTo>
                  <a:pt x="1184" y="1290"/>
                </a:lnTo>
                <a:lnTo>
                  <a:pt x="1184" y="1338"/>
                </a:lnTo>
                <a:close/>
                <a:moveTo>
                  <a:pt x="1108" y="1338"/>
                </a:moveTo>
                <a:lnTo>
                  <a:pt x="1060" y="1338"/>
                </a:lnTo>
                <a:lnTo>
                  <a:pt x="1060" y="1290"/>
                </a:lnTo>
                <a:lnTo>
                  <a:pt x="1108" y="1290"/>
                </a:lnTo>
                <a:lnTo>
                  <a:pt x="1108" y="1338"/>
                </a:lnTo>
                <a:close/>
                <a:moveTo>
                  <a:pt x="1032" y="1338"/>
                </a:moveTo>
                <a:lnTo>
                  <a:pt x="985" y="1338"/>
                </a:lnTo>
                <a:lnTo>
                  <a:pt x="985" y="1290"/>
                </a:lnTo>
                <a:lnTo>
                  <a:pt x="1032" y="1290"/>
                </a:lnTo>
                <a:lnTo>
                  <a:pt x="1032" y="1338"/>
                </a:lnTo>
                <a:close/>
                <a:moveTo>
                  <a:pt x="956" y="1338"/>
                </a:moveTo>
                <a:lnTo>
                  <a:pt x="909" y="1338"/>
                </a:lnTo>
                <a:lnTo>
                  <a:pt x="909" y="1290"/>
                </a:lnTo>
                <a:lnTo>
                  <a:pt x="956" y="1290"/>
                </a:lnTo>
                <a:lnTo>
                  <a:pt x="956" y="1338"/>
                </a:lnTo>
                <a:close/>
                <a:moveTo>
                  <a:pt x="881" y="1338"/>
                </a:moveTo>
                <a:lnTo>
                  <a:pt x="833" y="1338"/>
                </a:lnTo>
                <a:lnTo>
                  <a:pt x="833" y="1290"/>
                </a:lnTo>
                <a:lnTo>
                  <a:pt x="881" y="1290"/>
                </a:lnTo>
                <a:lnTo>
                  <a:pt x="881" y="1338"/>
                </a:lnTo>
                <a:close/>
                <a:moveTo>
                  <a:pt x="3003" y="1262"/>
                </a:moveTo>
                <a:lnTo>
                  <a:pt x="2954" y="1262"/>
                </a:lnTo>
                <a:lnTo>
                  <a:pt x="2954" y="1215"/>
                </a:lnTo>
                <a:lnTo>
                  <a:pt x="3003" y="1215"/>
                </a:lnTo>
                <a:lnTo>
                  <a:pt x="3003" y="1262"/>
                </a:lnTo>
                <a:close/>
                <a:moveTo>
                  <a:pt x="2928" y="1262"/>
                </a:moveTo>
                <a:lnTo>
                  <a:pt x="2878" y="1262"/>
                </a:lnTo>
                <a:lnTo>
                  <a:pt x="2878" y="1215"/>
                </a:lnTo>
                <a:lnTo>
                  <a:pt x="2928" y="1215"/>
                </a:lnTo>
                <a:lnTo>
                  <a:pt x="2928" y="1262"/>
                </a:lnTo>
                <a:close/>
                <a:moveTo>
                  <a:pt x="2776" y="1262"/>
                </a:moveTo>
                <a:lnTo>
                  <a:pt x="2726" y="1262"/>
                </a:lnTo>
                <a:lnTo>
                  <a:pt x="2726" y="1215"/>
                </a:lnTo>
                <a:lnTo>
                  <a:pt x="2776" y="1215"/>
                </a:lnTo>
                <a:lnTo>
                  <a:pt x="2776" y="1262"/>
                </a:lnTo>
                <a:close/>
                <a:moveTo>
                  <a:pt x="2700" y="1262"/>
                </a:moveTo>
                <a:lnTo>
                  <a:pt x="2651" y="1262"/>
                </a:lnTo>
                <a:lnTo>
                  <a:pt x="2651" y="1215"/>
                </a:lnTo>
                <a:lnTo>
                  <a:pt x="2700" y="1215"/>
                </a:lnTo>
                <a:lnTo>
                  <a:pt x="2700" y="1262"/>
                </a:lnTo>
                <a:close/>
                <a:moveTo>
                  <a:pt x="2622" y="1262"/>
                </a:moveTo>
                <a:lnTo>
                  <a:pt x="2575" y="1262"/>
                </a:lnTo>
                <a:lnTo>
                  <a:pt x="2575" y="1215"/>
                </a:lnTo>
                <a:lnTo>
                  <a:pt x="2622" y="1215"/>
                </a:lnTo>
                <a:lnTo>
                  <a:pt x="2622" y="1262"/>
                </a:lnTo>
                <a:close/>
                <a:moveTo>
                  <a:pt x="2016" y="1262"/>
                </a:moveTo>
                <a:lnTo>
                  <a:pt x="1969" y="1262"/>
                </a:lnTo>
                <a:lnTo>
                  <a:pt x="1969" y="1215"/>
                </a:lnTo>
                <a:lnTo>
                  <a:pt x="2016" y="1215"/>
                </a:lnTo>
                <a:lnTo>
                  <a:pt x="2016" y="1262"/>
                </a:lnTo>
                <a:close/>
                <a:moveTo>
                  <a:pt x="1941" y="1262"/>
                </a:moveTo>
                <a:lnTo>
                  <a:pt x="1893" y="1262"/>
                </a:lnTo>
                <a:lnTo>
                  <a:pt x="1893" y="1215"/>
                </a:lnTo>
                <a:lnTo>
                  <a:pt x="1941" y="1215"/>
                </a:lnTo>
                <a:lnTo>
                  <a:pt x="1941" y="1262"/>
                </a:lnTo>
                <a:close/>
                <a:moveTo>
                  <a:pt x="1865" y="1262"/>
                </a:moveTo>
                <a:lnTo>
                  <a:pt x="1818" y="1262"/>
                </a:lnTo>
                <a:lnTo>
                  <a:pt x="1818" y="1215"/>
                </a:lnTo>
                <a:lnTo>
                  <a:pt x="1865" y="1215"/>
                </a:lnTo>
                <a:lnTo>
                  <a:pt x="1865" y="1262"/>
                </a:lnTo>
                <a:close/>
                <a:moveTo>
                  <a:pt x="1789" y="1262"/>
                </a:moveTo>
                <a:lnTo>
                  <a:pt x="1742" y="1262"/>
                </a:lnTo>
                <a:lnTo>
                  <a:pt x="1742" y="1215"/>
                </a:lnTo>
                <a:lnTo>
                  <a:pt x="1789" y="1215"/>
                </a:lnTo>
                <a:lnTo>
                  <a:pt x="1789" y="1262"/>
                </a:lnTo>
                <a:close/>
                <a:moveTo>
                  <a:pt x="1259" y="1262"/>
                </a:moveTo>
                <a:lnTo>
                  <a:pt x="1212" y="1262"/>
                </a:lnTo>
                <a:lnTo>
                  <a:pt x="1212" y="1215"/>
                </a:lnTo>
                <a:lnTo>
                  <a:pt x="1259" y="1215"/>
                </a:lnTo>
                <a:lnTo>
                  <a:pt x="1259" y="1262"/>
                </a:lnTo>
                <a:close/>
                <a:moveTo>
                  <a:pt x="1184" y="1262"/>
                </a:moveTo>
                <a:lnTo>
                  <a:pt x="1136" y="1262"/>
                </a:lnTo>
                <a:lnTo>
                  <a:pt x="1136" y="1215"/>
                </a:lnTo>
                <a:lnTo>
                  <a:pt x="1184" y="1215"/>
                </a:lnTo>
                <a:lnTo>
                  <a:pt x="1184" y="1262"/>
                </a:lnTo>
                <a:close/>
                <a:moveTo>
                  <a:pt x="1108" y="1262"/>
                </a:moveTo>
                <a:lnTo>
                  <a:pt x="1060" y="1262"/>
                </a:lnTo>
                <a:lnTo>
                  <a:pt x="1060" y="1215"/>
                </a:lnTo>
                <a:lnTo>
                  <a:pt x="1108" y="1215"/>
                </a:lnTo>
                <a:lnTo>
                  <a:pt x="1108" y="1262"/>
                </a:lnTo>
                <a:close/>
                <a:moveTo>
                  <a:pt x="1032" y="1262"/>
                </a:moveTo>
                <a:lnTo>
                  <a:pt x="985" y="1262"/>
                </a:lnTo>
                <a:lnTo>
                  <a:pt x="985" y="1215"/>
                </a:lnTo>
                <a:lnTo>
                  <a:pt x="1032" y="1215"/>
                </a:lnTo>
                <a:lnTo>
                  <a:pt x="1032" y="1262"/>
                </a:lnTo>
                <a:close/>
                <a:moveTo>
                  <a:pt x="956" y="1262"/>
                </a:moveTo>
                <a:lnTo>
                  <a:pt x="909" y="1262"/>
                </a:lnTo>
                <a:lnTo>
                  <a:pt x="909" y="1215"/>
                </a:lnTo>
                <a:lnTo>
                  <a:pt x="956" y="1215"/>
                </a:lnTo>
                <a:lnTo>
                  <a:pt x="956" y="1262"/>
                </a:lnTo>
                <a:close/>
                <a:moveTo>
                  <a:pt x="881" y="1262"/>
                </a:moveTo>
                <a:lnTo>
                  <a:pt x="833" y="1262"/>
                </a:lnTo>
                <a:lnTo>
                  <a:pt x="833" y="1215"/>
                </a:lnTo>
                <a:lnTo>
                  <a:pt x="881" y="1215"/>
                </a:lnTo>
                <a:lnTo>
                  <a:pt x="881" y="1262"/>
                </a:lnTo>
                <a:close/>
                <a:moveTo>
                  <a:pt x="2700" y="1186"/>
                </a:moveTo>
                <a:lnTo>
                  <a:pt x="2651" y="1186"/>
                </a:lnTo>
                <a:lnTo>
                  <a:pt x="2651" y="1139"/>
                </a:lnTo>
                <a:lnTo>
                  <a:pt x="2700" y="1139"/>
                </a:lnTo>
                <a:lnTo>
                  <a:pt x="2700" y="1186"/>
                </a:lnTo>
                <a:close/>
                <a:moveTo>
                  <a:pt x="2622" y="1186"/>
                </a:moveTo>
                <a:lnTo>
                  <a:pt x="2575" y="1186"/>
                </a:lnTo>
                <a:lnTo>
                  <a:pt x="2575" y="1139"/>
                </a:lnTo>
                <a:lnTo>
                  <a:pt x="2622" y="1139"/>
                </a:lnTo>
                <a:lnTo>
                  <a:pt x="2622" y="1186"/>
                </a:lnTo>
                <a:close/>
                <a:moveTo>
                  <a:pt x="2547" y="1186"/>
                </a:moveTo>
                <a:lnTo>
                  <a:pt x="2499" y="1186"/>
                </a:lnTo>
                <a:lnTo>
                  <a:pt x="2499" y="1139"/>
                </a:lnTo>
                <a:lnTo>
                  <a:pt x="2547" y="1139"/>
                </a:lnTo>
                <a:lnTo>
                  <a:pt x="2547" y="1186"/>
                </a:lnTo>
                <a:close/>
                <a:moveTo>
                  <a:pt x="2092" y="1186"/>
                </a:moveTo>
                <a:lnTo>
                  <a:pt x="2045" y="1186"/>
                </a:lnTo>
                <a:lnTo>
                  <a:pt x="2045" y="1139"/>
                </a:lnTo>
                <a:lnTo>
                  <a:pt x="2092" y="1139"/>
                </a:lnTo>
                <a:lnTo>
                  <a:pt x="2092" y="1186"/>
                </a:lnTo>
                <a:close/>
                <a:moveTo>
                  <a:pt x="2016" y="1186"/>
                </a:moveTo>
                <a:lnTo>
                  <a:pt x="1969" y="1186"/>
                </a:lnTo>
                <a:lnTo>
                  <a:pt x="1969" y="1139"/>
                </a:lnTo>
                <a:lnTo>
                  <a:pt x="2016" y="1139"/>
                </a:lnTo>
                <a:lnTo>
                  <a:pt x="2016" y="1186"/>
                </a:lnTo>
                <a:close/>
                <a:moveTo>
                  <a:pt x="1941" y="1186"/>
                </a:moveTo>
                <a:lnTo>
                  <a:pt x="1893" y="1186"/>
                </a:lnTo>
                <a:lnTo>
                  <a:pt x="1893" y="1139"/>
                </a:lnTo>
                <a:lnTo>
                  <a:pt x="1941" y="1139"/>
                </a:lnTo>
                <a:lnTo>
                  <a:pt x="1941" y="1186"/>
                </a:lnTo>
                <a:close/>
                <a:moveTo>
                  <a:pt x="1865" y="1186"/>
                </a:moveTo>
                <a:lnTo>
                  <a:pt x="1818" y="1186"/>
                </a:lnTo>
                <a:lnTo>
                  <a:pt x="1818" y="1139"/>
                </a:lnTo>
                <a:lnTo>
                  <a:pt x="1865" y="1139"/>
                </a:lnTo>
                <a:lnTo>
                  <a:pt x="1865" y="1186"/>
                </a:lnTo>
                <a:close/>
                <a:moveTo>
                  <a:pt x="1789" y="1186"/>
                </a:moveTo>
                <a:lnTo>
                  <a:pt x="1742" y="1186"/>
                </a:lnTo>
                <a:lnTo>
                  <a:pt x="1742" y="1139"/>
                </a:lnTo>
                <a:lnTo>
                  <a:pt x="1789" y="1139"/>
                </a:lnTo>
                <a:lnTo>
                  <a:pt x="1789" y="1186"/>
                </a:lnTo>
                <a:close/>
                <a:moveTo>
                  <a:pt x="1714" y="1186"/>
                </a:moveTo>
                <a:lnTo>
                  <a:pt x="1666" y="1186"/>
                </a:lnTo>
                <a:lnTo>
                  <a:pt x="1666" y="1139"/>
                </a:lnTo>
                <a:lnTo>
                  <a:pt x="1714" y="1139"/>
                </a:lnTo>
                <a:lnTo>
                  <a:pt x="1714" y="1186"/>
                </a:lnTo>
                <a:close/>
                <a:moveTo>
                  <a:pt x="1638" y="1186"/>
                </a:moveTo>
                <a:lnTo>
                  <a:pt x="1591" y="1186"/>
                </a:lnTo>
                <a:lnTo>
                  <a:pt x="1591" y="1139"/>
                </a:lnTo>
                <a:lnTo>
                  <a:pt x="1638" y="1139"/>
                </a:lnTo>
                <a:lnTo>
                  <a:pt x="1638" y="1186"/>
                </a:lnTo>
                <a:close/>
                <a:moveTo>
                  <a:pt x="1562" y="1186"/>
                </a:moveTo>
                <a:lnTo>
                  <a:pt x="1515" y="1186"/>
                </a:lnTo>
                <a:lnTo>
                  <a:pt x="1515" y="1139"/>
                </a:lnTo>
                <a:lnTo>
                  <a:pt x="1562" y="1139"/>
                </a:lnTo>
                <a:lnTo>
                  <a:pt x="1562" y="1186"/>
                </a:lnTo>
                <a:close/>
                <a:moveTo>
                  <a:pt x="1108" y="1186"/>
                </a:moveTo>
                <a:lnTo>
                  <a:pt x="1060" y="1186"/>
                </a:lnTo>
                <a:lnTo>
                  <a:pt x="1060" y="1139"/>
                </a:lnTo>
                <a:lnTo>
                  <a:pt x="1108" y="1139"/>
                </a:lnTo>
                <a:lnTo>
                  <a:pt x="1108" y="1186"/>
                </a:lnTo>
                <a:close/>
                <a:moveTo>
                  <a:pt x="1032" y="1186"/>
                </a:moveTo>
                <a:lnTo>
                  <a:pt x="985" y="1186"/>
                </a:lnTo>
                <a:lnTo>
                  <a:pt x="985" y="1139"/>
                </a:lnTo>
                <a:lnTo>
                  <a:pt x="1032" y="1139"/>
                </a:lnTo>
                <a:lnTo>
                  <a:pt x="1032" y="1186"/>
                </a:lnTo>
                <a:close/>
                <a:moveTo>
                  <a:pt x="956" y="1186"/>
                </a:moveTo>
                <a:lnTo>
                  <a:pt x="909" y="1186"/>
                </a:lnTo>
                <a:lnTo>
                  <a:pt x="909" y="1139"/>
                </a:lnTo>
                <a:lnTo>
                  <a:pt x="956" y="1139"/>
                </a:lnTo>
                <a:lnTo>
                  <a:pt x="956" y="1186"/>
                </a:lnTo>
                <a:close/>
                <a:moveTo>
                  <a:pt x="881" y="1186"/>
                </a:moveTo>
                <a:lnTo>
                  <a:pt x="833" y="1186"/>
                </a:lnTo>
                <a:lnTo>
                  <a:pt x="833" y="1139"/>
                </a:lnTo>
                <a:lnTo>
                  <a:pt x="881" y="1139"/>
                </a:lnTo>
                <a:lnTo>
                  <a:pt x="881" y="1186"/>
                </a:lnTo>
                <a:close/>
                <a:moveTo>
                  <a:pt x="2852" y="1110"/>
                </a:moveTo>
                <a:lnTo>
                  <a:pt x="2802" y="1110"/>
                </a:lnTo>
                <a:lnTo>
                  <a:pt x="2802" y="1063"/>
                </a:lnTo>
                <a:lnTo>
                  <a:pt x="2852" y="1063"/>
                </a:lnTo>
                <a:lnTo>
                  <a:pt x="2852" y="1110"/>
                </a:lnTo>
                <a:close/>
                <a:moveTo>
                  <a:pt x="2622" y="1110"/>
                </a:moveTo>
                <a:lnTo>
                  <a:pt x="2575" y="1110"/>
                </a:lnTo>
                <a:lnTo>
                  <a:pt x="2575" y="1063"/>
                </a:lnTo>
                <a:lnTo>
                  <a:pt x="2622" y="1063"/>
                </a:lnTo>
                <a:lnTo>
                  <a:pt x="2622" y="1110"/>
                </a:lnTo>
                <a:close/>
                <a:moveTo>
                  <a:pt x="2395" y="1110"/>
                </a:moveTo>
                <a:lnTo>
                  <a:pt x="2348" y="1110"/>
                </a:lnTo>
                <a:lnTo>
                  <a:pt x="2348" y="1063"/>
                </a:lnTo>
                <a:lnTo>
                  <a:pt x="2395" y="1063"/>
                </a:lnTo>
                <a:lnTo>
                  <a:pt x="2395" y="1110"/>
                </a:lnTo>
                <a:close/>
                <a:moveTo>
                  <a:pt x="2016" y="1110"/>
                </a:moveTo>
                <a:lnTo>
                  <a:pt x="1969" y="1110"/>
                </a:lnTo>
                <a:lnTo>
                  <a:pt x="1969" y="1063"/>
                </a:lnTo>
                <a:lnTo>
                  <a:pt x="2016" y="1063"/>
                </a:lnTo>
                <a:lnTo>
                  <a:pt x="2016" y="1110"/>
                </a:lnTo>
                <a:close/>
                <a:moveTo>
                  <a:pt x="1941" y="1110"/>
                </a:moveTo>
                <a:lnTo>
                  <a:pt x="1893" y="1110"/>
                </a:lnTo>
                <a:lnTo>
                  <a:pt x="1893" y="1063"/>
                </a:lnTo>
                <a:lnTo>
                  <a:pt x="1941" y="1063"/>
                </a:lnTo>
                <a:lnTo>
                  <a:pt x="1941" y="1110"/>
                </a:lnTo>
                <a:close/>
                <a:moveTo>
                  <a:pt x="1865" y="1110"/>
                </a:moveTo>
                <a:lnTo>
                  <a:pt x="1818" y="1110"/>
                </a:lnTo>
                <a:lnTo>
                  <a:pt x="1818" y="1063"/>
                </a:lnTo>
                <a:lnTo>
                  <a:pt x="1865" y="1063"/>
                </a:lnTo>
                <a:lnTo>
                  <a:pt x="1865" y="1110"/>
                </a:lnTo>
                <a:close/>
                <a:moveTo>
                  <a:pt x="1789" y="1110"/>
                </a:moveTo>
                <a:lnTo>
                  <a:pt x="1742" y="1110"/>
                </a:lnTo>
                <a:lnTo>
                  <a:pt x="1742" y="1063"/>
                </a:lnTo>
                <a:lnTo>
                  <a:pt x="1789" y="1063"/>
                </a:lnTo>
                <a:lnTo>
                  <a:pt x="1789" y="1110"/>
                </a:lnTo>
                <a:close/>
                <a:moveTo>
                  <a:pt x="1714" y="1110"/>
                </a:moveTo>
                <a:lnTo>
                  <a:pt x="1666" y="1110"/>
                </a:lnTo>
                <a:lnTo>
                  <a:pt x="1666" y="1063"/>
                </a:lnTo>
                <a:lnTo>
                  <a:pt x="1714" y="1063"/>
                </a:lnTo>
                <a:lnTo>
                  <a:pt x="1714" y="1110"/>
                </a:lnTo>
                <a:close/>
                <a:moveTo>
                  <a:pt x="1638" y="1110"/>
                </a:moveTo>
                <a:lnTo>
                  <a:pt x="1591" y="1110"/>
                </a:lnTo>
                <a:lnTo>
                  <a:pt x="1591" y="1063"/>
                </a:lnTo>
                <a:lnTo>
                  <a:pt x="1638" y="1063"/>
                </a:lnTo>
                <a:lnTo>
                  <a:pt x="1638" y="1110"/>
                </a:lnTo>
                <a:close/>
                <a:moveTo>
                  <a:pt x="1562" y="1110"/>
                </a:moveTo>
                <a:lnTo>
                  <a:pt x="1515" y="1110"/>
                </a:lnTo>
                <a:lnTo>
                  <a:pt x="1515" y="1063"/>
                </a:lnTo>
                <a:lnTo>
                  <a:pt x="1562" y="1063"/>
                </a:lnTo>
                <a:lnTo>
                  <a:pt x="1562" y="1110"/>
                </a:lnTo>
                <a:close/>
                <a:moveTo>
                  <a:pt x="1486" y="1110"/>
                </a:moveTo>
                <a:lnTo>
                  <a:pt x="1439" y="1110"/>
                </a:lnTo>
                <a:lnTo>
                  <a:pt x="1439" y="1063"/>
                </a:lnTo>
                <a:lnTo>
                  <a:pt x="1486" y="1063"/>
                </a:lnTo>
                <a:lnTo>
                  <a:pt x="1486" y="1110"/>
                </a:lnTo>
                <a:close/>
                <a:moveTo>
                  <a:pt x="1032" y="1110"/>
                </a:moveTo>
                <a:lnTo>
                  <a:pt x="985" y="1110"/>
                </a:lnTo>
                <a:lnTo>
                  <a:pt x="985" y="1063"/>
                </a:lnTo>
                <a:lnTo>
                  <a:pt x="1032" y="1063"/>
                </a:lnTo>
                <a:lnTo>
                  <a:pt x="1032" y="1110"/>
                </a:lnTo>
                <a:close/>
                <a:moveTo>
                  <a:pt x="956" y="1110"/>
                </a:moveTo>
                <a:lnTo>
                  <a:pt x="909" y="1110"/>
                </a:lnTo>
                <a:lnTo>
                  <a:pt x="909" y="1063"/>
                </a:lnTo>
                <a:lnTo>
                  <a:pt x="956" y="1063"/>
                </a:lnTo>
                <a:lnTo>
                  <a:pt x="956" y="1110"/>
                </a:lnTo>
                <a:close/>
                <a:moveTo>
                  <a:pt x="881" y="1110"/>
                </a:moveTo>
                <a:lnTo>
                  <a:pt x="833" y="1110"/>
                </a:lnTo>
                <a:lnTo>
                  <a:pt x="833" y="1063"/>
                </a:lnTo>
                <a:lnTo>
                  <a:pt x="881" y="1063"/>
                </a:lnTo>
                <a:lnTo>
                  <a:pt x="881" y="1110"/>
                </a:lnTo>
                <a:close/>
                <a:moveTo>
                  <a:pt x="805" y="1110"/>
                </a:moveTo>
                <a:lnTo>
                  <a:pt x="758" y="1110"/>
                </a:lnTo>
                <a:lnTo>
                  <a:pt x="758" y="1063"/>
                </a:lnTo>
                <a:lnTo>
                  <a:pt x="805" y="1063"/>
                </a:lnTo>
                <a:lnTo>
                  <a:pt x="805" y="1110"/>
                </a:lnTo>
                <a:close/>
                <a:moveTo>
                  <a:pt x="2622" y="1035"/>
                </a:moveTo>
                <a:lnTo>
                  <a:pt x="2575" y="1035"/>
                </a:lnTo>
                <a:lnTo>
                  <a:pt x="2575" y="987"/>
                </a:lnTo>
                <a:lnTo>
                  <a:pt x="2622" y="987"/>
                </a:lnTo>
                <a:lnTo>
                  <a:pt x="2622" y="1035"/>
                </a:lnTo>
                <a:close/>
                <a:moveTo>
                  <a:pt x="2547" y="1035"/>
                </a:moveTo>
                <a:lnTo>
                  <a:pt x="2499" y="1035"/>
                </a:lnTo>
                <a:lnTo>
                  <a:pt x="2499" y="987"/>
                </a:lnTo>
                <a:lnTo>
                  <a:pt x="2547" y="987"/>
                </a:lnTo>
                <a:lnTo>
                  <a:pt x="2547" y="1035"/>
                </a:lnTo>
                <a:close/>
                <a:moveTo>
                  <a:pt x="2471" y="1035"/>
                </a:moveTo>
                <a:lnTo>
                  <a:pt x="2424" y="1035"/>
                </a:lnTo>
                <a:lnTo>
                  <a:pt x="2424" y="987"/>
                </a:lnTo>
                <a:lnTo>
                  <a:pt x="2471" y="987"/>
                </a:lnTo>
                <a:lnTo>
                  <a:pt x="2471" y="1035"/>
                </a:lnTo>
                <a:close/>
                <a:moveTo>
                  <a:pt x="2395" y="1035"/>
                </a:moveTo>
                <a:lnTo>
                  <a:pt x="2348" y="1035"/>
                </a:lnTo>
                <a:lnTo>
                  <a:pt x="2348" y="987"/>
                </a:lnTo>
                <a:lnTo>
                  <a:pt x="2395" y="987"/>
                </a:lnTo>
                <a:lnTo>
                  <a:pt x="2395" y="1035"/>
                </a:lnTo>
                <a:close/>
                <a:moveTo>
                  <a:pt x="2319" y="1035"/>
                </a:moveTo>
                <a:lnTo>
                  <a:pt x="2272" y="1035"/>
                </a:lnTo>
                <a:lnTo>
                  <a:pt x="2272" y="987"/>
                </a:lnTo>
                <a:lnTo>
                  <a:pt x="2319" y="987"/>
                </a:lnTo>
                <a:lnTo>
                  <a:pt x="2319" y="1035"/>
                </a:lnTo>
                <a:close/>
                <a:moveTo>
                  <a:pt x="2168" y="1035"/>
                </a:moveTo>
                <a:lnTo>
                  <a:pt x="2121" y="1035"/>
                </a:lnTo>
                <a:lnTo>
                  <a:pt x="2121" y="987"/>
                </a:lnTo>
                <a:lnTo>
                  <a:pt x="2168" y="987"/>
                </a:lnTo>
                <a:lnTo>
                  <a:pt x="2168" y="1035"/>
                </a:lnTo>
                <a:close/>
                <a:moveTo>
                  <a:pt x="2092" y="1035"/>
                </a:moveTo>
                <a:lnTo>
                  <a:pt x="2045" y="1035"/>
                </a:lnTo>
                <a:lnTo>
                  <a:pt x="2045" y="987"/>
                </a:lnTo>
                <a:lnTo>
                  <a:pt x="2092" y="987"/>
                </a:lnTo>
                <a:lnTo>
                  <a:pt x="2092" y="1035"/>
                </a:lnTo>
                <a:close/>
                <a:moveTo>
                  <a:pt x="2016" y="1035"/>
                </a:moveTo>
                <a:lnTo>
                  <a:pt x="1969" y="1035"/>
                </a:lnTo>
                <a:lnTo>
                  <a:pt x="1969" y="987"/>
                </a:lnTo>
                <a:lnTo>
                  <a:pt x="2016" y="987"/>
                </a:lnTo>
                <a:lnTo>
                  <a:pt x="2016" y="1035"/>
                </a:lnTo>
                <a:close/>
                <a:moveTo>
                  <a:pt x="1941" y="1035"/>
                </a:moveTo>
                <a:lnTo>
                  <a:pt x="1893" y="1035"/>
                </a:lnTo>
                <a:lnTo>
                  <a:pt x="1893" y="987"/>
                </a:lnTo>
                <a:lnTo>
                  <a:pt x="1941" y="987"/>
                </a:lnTo>
                <a:lnTo>
                  <a:pt x="1941" y="1035"/>
                </a:lnTo>
                <a:close/>
                <a:moveTo>
                  <a:pt x="1865" y="1035"/>
                </a:moveTo>
                <a:lnTo>
                  <a:pt x="1818" y="1035"/>
                </a:lnTo>
                <a:lnTo>
                  <a:pt x="1818" y="987"/>
                </a:lnTo>
                <a:lnTo>
                  <a:pt x="1865" y="987"/>
                </a:lnTo>
                <a:lnTo>
                  <a:pt x="1865" y="1035"/>
                </a:lnTo>
                <a:close/>
                <a:moveTo>
                  <a:pt x="1789" y="1035"/>
                </a:moveTo>
                <a:lnTo>
                  <a:pt x="1742" y="1035"/>
                </a:lnTo>
                <a:lnTo>
                  <a:pt x="1742" y="987"/>
                </a:lnTo>
                <a:lnTo>
                  <a:pt x="1789" y="987"/>
                </a:lnTo>
                <a:lnTo>
                  <a:pt x="1789" y="1035"/>
                </a:lnTo>
                <a:close/>
                <a:moveTo>
                  <a:pt x="1714" y="1035"/>
                </a:moveTo>
                <a:lnTo>
                  <a:pt x="1666" y="1035"/>
                </a:lnTo>
                <a:lnTo>
                  <a:pt x="1666" y="987"/>
                </a:lnTo>
                <a:lnTo>
                  <a:pt x="1714" y="987"/>
                </a:lnTo>
                <a:lnTo>
                  <a:pt x="1714" y="1035"/>
                </a:lnTo>
                <a:close/>
                <a:moveTo>
                  <a:pt x="1638" y="1035"/>
                </a:moveTo>
                <a:lnTo>
                  <a:pt x="1591" y="1035"/>
                </a:lnTo>
                <a:lnTo>
                  <a:pt x="1591" y="987"/>
                </a:lnTo>
                <a:lnTo>
                  <a:pt x="1638" y="987"/>
                </a:lnTo>
                <a:lnTo>
                  <a:pt x="1638" y="1035"/>
                </a:lnTo>
                <a:close/>
                <a:moveTo>
                  <a:pt x="1562" y="1035"/>
                </a:moveTo>
                <a:lnTo>
                  <a:pt x="1515" y="1035"/>
                </a:lnTo>
                <a:lnTo>
                  <a:pt x="1515" y="987"/>
                </a:lnTo>
                <a:lnTo>
                  <a:pt x="1562" y="987"/>
                </a:lnTo>
                <a:lnTo>
                  <a:pt x="1562" y="1035"/>
                </a:lnTo>
                <a:close/>
                <a:moveTo>
                  <a:pt x="1486" y="1035"/>
                </a:moveTo>
                <a:lnTo>
                  <a:pt x="1439" y="1035"/>
                </a:lnTo>
                <a:lnTo>
                  <a:pt x="1439" y="987"/>
                </a:lnTo>
                <a:lnTo>
                  <a:pt x="1486" y="987"/>
                </a:lnTo>
                <a:lnTo>
                  <a:pt x="1486" y="1035"/>
                </a:lnTo>
                <a:close/>
                <a:moveTo>
                  <a:pt x="805" y="1035"/>
                </a:moveTo>
                <a:lnTo>
                  <a:pt x="758" y="1035"/>
                </a:lnTo>
                <a:lnTo>
                  <a:pt x="758" y="987"/>
                </a:lnTo>
                <a:lnTo>
                  <a:pt x="805" y="987"/>
                </a:lnTo>
                <a:lnTo>
                  <a:pt x="805" y="1035"/>
                </a:lnTo>
                <a:close/>
                <a:moveTo>
                  <a:pt x="729" y="1035"/>
                </a:moveTo>
                <a:lnTo>
                  <a:pt x="682" y="1035"/>
                </a:lnTo>
                <a:lnTo>
                  <a:pt x="682" y="987"/>
                </a:lnTo>
                <a:lnTo>
                  <a:pt x="729" y="987"/>
                </a:lnTo>
                <a:lnTo>
                  <a:pt x="729" y="1035"/>
                </a:lnTo>
                <a:close/>
                <a:moveTo>
                  <a:pt x="653" y="1035"/>
                </a:moveTo>
                <a:lnTo>
                  <a:pt x="606" y="1035"/>
                </a:lnTo>
                <a:lnTo>
                  <a:pt x="606" y="987"/>
                </a:lnTo>
                <a:lnTo>
                  <a:pt x="653" y="987"/>
                </a:lnTo>
                <a:lnTo>
                  <a:pt x="653" y="1035"/>
                </a:lnTo>
                <a:close/>
                <a:moveTo>
                  <a:pt x="2776" y="959"/>
                </a:moveTo>
                <a:lnTo>
                  <a:pt x="2726" y="959"/>
                </a:lnTo>
                <a:lnTo>
                  <a:pt x="2726" y="912"/>
                </a:lnTo>
                <a:lnTo>
                  <a:pt x="2776" y="912"/>
                </a:lnTo>
                <a:lnTo>
                  <a:pt x="2776" y="959"/>
                </a:lnTo>
                <a:close/>
                <a:moveTo>
                  <a:pt x="2700" y="959"/>
                </a:moveTo>
                <a:lnTo>
                  <a:pt x="2651" y="959"/>
                </a:lnTo>
                <a:lnTo>
                  <a:pt x="2651" y="912"/>
                </a:lnTo>
                <a:lnTo>
                  <a:pt x="2700" y="912"/>
                </a:lnTo>
                <a:lnTo>
                  <a:pt x="2700" y="959"/>
                </a:lnTo>
                <a:close/>
                <a:moveTo>
                  <a:pt x="2622" y="959"/>
                </a:moveTo>
                <a:lnTo>
                  <a:pt x="2575" y="959"/>
                </a:lnTo>
                <a:lnTo>
                  <a:pt x="2575" y="912"/>
                </a:lnTo>
                <a:lnTo>
                  <a:pt x="2622" y="912"/>
                </a:lnTo>
                <a:lnTo>
                  <a:pt x="2622" y="959"/>
                </a:lnTo>
                <a:close/>
                <a:moveTo>
                  <a:pt x="2547" y="959"/>
                </a:moveTo>
                <a:lnTo>
                  <a:pt x="2499" y="959"/>
                </a:lnTo>
                <a:lnTo>
                  <a:pt x="2499" y="912"/>
                </a:lnTo>
                <a:lnTo>
                  <a:pt x="2547" y="912"/>
                </a:lnTo>
                <a:lnTo>
                  <a:pt x="2547" y="959"/>
                </a:lnTo>
                <a:close/>
                <a:moveTo>
                  <a:pt x="2471" y="959"/>
                </a:moveTo>
                <a:lnTo>
                  <a:pt x="2424" y="959"/>
                </a:lnTo>
                <a:lnTo>
                  <a:pt x="2424" y="912"/>
                </a:lnTo>
                <a:lnTo>
                  <a:pt x="2471" y="912"/>
                </a:lnTo>
                <a:lnTo>
                  <a:pt x="2471" y="959"/>
                </a:lnTo>
                <a:close/>
                <a:moveTo>
                  <a:pt x="2395" y="959"/>
                </a:moveTo>
                <a:lnTo>
                  <a:pt x="2348" y="959"/>
                </a:lnTo>
                <a:lnTo>
                  <a:pt x="2348" y="912"/>
                </a:lnTo>
                <a:lnTo>
                  <a:pt x="2395" y="912"/>
                </a:lnTo>
                <a:lnTo>
                  <a:pt x="2395" y="959"/>
                </a:lnTo>
                <a:close/>
                <a:moveTo>
                  <a:pt x="2319" y="959"/>
                </a:moveTo>
                <a:lnTo>
                  <a:pt x="2272" y="959"/>
                </a:lnTo>
                <a:lnTo>
                  <a:pt x="2272" y="912"/>
                </a:lnTo>
                <a:lnTo>
                  <a:pt x="2319" y="912"/>
                </a:lnTo>
                <a:lnTo>
                  <a:pt x="2319" y="959"/>
                </a:lnTo>
                <a:close/>
                <a:moveTo>
                  <a:pt x="2168" y="959"/>
                </a:moveTo>
                <a:lnTo>
                  <a:pt x="2121" y="959"/>
                </a:lnTo>
                <a:lnTo>
                  <a:pt x="2121" y="912"/>
                </a:lnTo>
                <a:lnTo>
                  <a:pt x="2168" y="912"/>
                </a:lnTo>
                <a:lnTo>
                  <a:pt x="2168" y="959"/>
                </a:lnTo>
                <a:close/>
                <a:moveTo>
                  <a:pt x="2092" y="959"/>
                </a:moveTo>
                <a:lnTo>
                  <a:pt x="2045" y="959"/>
                </a:lnTo>
                <a:lnTo>
                  <a:pt x="2045" y="912"/>
                </a:lnTo>
                <a:lnTo>
                  <a:pt x="2092" y="912"/>
                </a:lnTo>
                <a:lnTo>
                  <a:pt x="2092" y="959"/>
                </a:lnTo>
                <a:close/>
                <a:moveTo>
                  <a:pt x="2016" y="959"/>
                </a:moveTo>
                <a:lnTo>
                  <a:pt x="1969" y="959"/>
                </a:lnTo>
                <a:lnTo>
                  <a:pt x="1969" y="912"/>
                </a:lnTo>
                <a:lnTo>
                  <a:pt x="2016" y="912"/>
                </a:lnTo>
                <a:lnTo>
                  <a:pt x="2016" y="959"/>
                </a:lnTo>
                <a:close/>
                <a:moveTo>
                  <a:pt x="1941" y="959"/>
                </a:moveTo>
                <a:lnTo>
                  <a:pt x="1893" y="959"/>
                </a:lnTo>
                <a:lnTo>
                  <a:pt x="1893" y="912"/>
                </a:lnTo>
                <a:lnTo>
                  <a:pt x="1941" y="912"/>
                </a:lnTo>
                <a:lnTo>
                  <a:pt x="1941" y="959"/>
                </a:lnTo>
                <a:close/>
                <a:moveTo>
                  <a:pt x="1865" y="959"/>
                </a:moveTo>
                <a:lnTo>
                  <a:pt x="1818" y="959"/>
                </a:lnTo>
                <a:lnTo>
                  <a:pt x="1818" y="912"/>
                </a:lnTo>
                <a:lnTo>
                  <a:pt x="1865" y="912"/>
                </a:lnTo>
                <a:lnTo>
                  <a:pt x="1865" y="959"/>
                </a:lnTo>
                <a:close/>
                <a:moveTo>
                  <a:pt x="1789" y="959"/>
                </a:moveTo>
                <a:lnTo>
                  <a:pt x="1742" y="959"/>
                </a:lnTo>
                <a:lnTo>
                  <a:pt x="1742" y="912"/>
                </a:lnTo>
                <a:lnTo>
                  <a:pt x="1789" y="912"/>
                </a:lnTo>
                <a:lnTo>
                  <a:pt x="1789" y="959"/>
                </a:lnTo>
                <a:close/>
                <a:moveTo>
                  <a:pt x="1714" y="959"/>
                </a:moveTo>
                <a:lnTo>
                  <a:pt x="1666" y="959"/>
                </a:lnTo>
                <a:lnTo>
                  <a:pt x="1666" y="912"/>
                </a:lnTo>
                <a:lnTo>
                  <a:pt x="1714" y="912"/>
                </a:lnTo>
                <a:lnTo>
                  <a:pt x="1714" y="959"/>
                </a:lnTo>
                <a:close/>
                <a:moveTo>
                  <a:pt x="1638" y="959"/>
                </a:moveTo>
                <a:lnTo>
                  <a:pt x="1591" y="959"/>
                </a:lnTo>
                <a:lnTo>
                  <a:pt x="1591" y="912"/>
                </a:lnTo>
                <a:lnTo>
                  <a:pt x="1638" y="912"/>
                </a:lnTo>
                <a:lnTo>
                  <a:pt x="1638" y="959"/>
                </a:lnTo>
                <a:close/>
                <a:moveTo>
                  <a:pt x="1562" y="959"/>
                </a:moveTo>
                <a:lnTo>
                  <a:pt x="1515" y="959"/>
                </a:lnTo>
                <a:lnTo>
                  <a:pt x="1515" y="912"/>
                </a:lnTo>
                <a:lnTo>
                  <a:pt x="1562" y="912"/>
                </a:lnTo>
                <a:lnTo>
                  <a:pt x="1562" y="959"/>
                </a:lnTo>
                <a:close/>
                <a:moveTo>
                  <a:pt x="1486" y="959"/>
                </a:moveTo>
                <a:lnTo>
                  <a:pt x="1439" y="959"/>
                </a:lnTo>
                <a:lnTo>
                  <a:pt x="1439" y="912"/>
                </a:lnTo>
                <a:lnTo>
                  <a:pt x="1486" y="912"/>
                </a:lnTo>
                <a:lnTo>
                  <a:pt x="1486" y="959"/>
                </a:lnTo>
                <a:close/>
                <a:moveTo>
                  <a:pt x="881" y="959"/>
                </a:moveTo>
                <a:lnTo>
                  <a:pt x="833" y="959"/>
                </a:lnTo>
                <a:lnTo>
                  <a:pt x="833" y="912"/>
                </a:lnTo>
                <a:lnTo>
                  <a:pt x="881" y="912"/>
                </a:lnTo>
                <a:lnTo>
                  <a:pt x="881" y="959"/>
                </a:lnTo>
                <a:close/>
                <a:moveTo>
                  <a:pt x="653" y="959"/>
                </a:moveTo>
                <a:lnTo>
                  <a:pt x="606" y="959"/>
                </a:lnTo>
                <a:lnTo>
                  <a:pt x="606" y="912"/>
                </a:lnTo>
                <a:lnTo>
                  <a:pt x="653" y="912"/>
                </a:lnTo>
                <a:lnTo>
                  <a:pt x="653" y="959"/>
                </a:lnTo>
                <a:close/>
                <a:moveTo>
                  <a:pt x="578" y="959"/>
                </a:moveTo>
                <a:lnTo>
                  <a:pt x="530" y="959"/>
                </a:lnTo>
                <a:lnTo>
                  <a:pt x="530" y="912"/>
                </a:lnTo>
                <a:lnTo>
                  <a:pt x="578" y="912"/>
                </a:lnTo>
                <a:lnTo>
                  <a:pt x="578" y="959"/>
                </a:lnTo>
                <a:close/>
                <a:moveTo>
                  <a:pt x="2928" y="883"/>
                </a:moveTo>
                <a:lnTo>
                  <a:pt x="2878" y="883"/>
                </a:lnTo>
                <a:lnTo>
                  <a:pt x="2878" y="836"/>
                </a:lnTo>
                <a:lnTo>
                  <a:pt x="2928" y="836"/>
                </a:lnTo>
                <a:lnTo>
                  <a:pt x="2928" y="883"/>
                </a:lnTo>
                <a:close/>
                <a:moveTo>
                  <a:pt x="2776" y="883"/>
                </a:moveTo>
                <a:lnTo>
                  <a:pt x="2726" y="883"/>
                </a:lnTo>
                <a:lnTo>
                  <a:pt x="2726" y="836"/>
                </a:lnTo>
                <a:lnTo>
                  <a:pt x="2776" y="836"/>
                </a:lnTo>
                <a:lnTo>
                  <a:pt x="2776" y="883"/>
                </a:lnTo>
                <a:close/>
                <a:moveTo>
                  <a:pt x="2700" y="883"/>
                </a:moveTo>
                <a:lnTo>
                  <a:pt x="2651" y="883"/>
                </a:lnTo>
                <a:lnTo>
                  <a:pt x="2651" y="836"/>
                </a:lnTo>
                <a:lnTo>
                  <a:pt x="2700" y="836"/>
                </a:lnTo>
                <a:lnTo>
                  <a:pt x="2700" y="883"/>
                </a:lnTo>
                <a:close/>
                <a:moveTo>
                  <a:pt x="2622" y="883"/>
                </a:moveTo>
                <a:lnTo>
                  <a:pt x="2575" y="883"/>
                </a:lnTo>
                <a:lnTo>
                  <a:pt x="2575" y="836"/>
                </a:lnTo>
                <a:lnTo>
                  <a:pt x="2622" y="836"/>
                </a:lnTo>
                <a:lnTo>
                  <a:pt x="2622" y="883"/>
                </a:lnTo>
                <a:close/>
                <a:moveTo>
                  <a:pt x="2547" y="883"/>
                </a:moveTo>
                <a:lnTo>
                  <a:pt x="2499" y="883"/>
                </a:lnTo>
                <a:lnTo>
                  <a:pt x="2499" y="836"/>
                </a:lnTo>
                <a:lnTo>
                  <a:pt x="2547" y="836"/>
                </a:lnTo>
                <a:lnTo>
                  <a:pt x="2547" y="883"/>
                </a:lnTo>
                <a:close/>
                <a:moveTo>
                  <a:pt x="2471" y="883"/>
                </a:moveTo>
                <a:lnTo>
                  <a:pt x="2424" y="883"/>
                </a:lnTo>
                <a:lnTo>
                  <a:pt x="2424" y="836"/>
                </a:lnTo>
                <a:lnTo>
                  <a:pt x="2471" y="836"/>
                </a:lnTo>
                <a:lnTo>
                  <a:pt x="2471" y="883"/>
                </a:lnTo>
                <a:close/>
                <a:moveTo>
                  <a:pt x="2395" y="883"/>
                </a:moveTo>
                <a:lnTo>
                  <a:pt x="2348" y="883"/>
                </a:lnTo>
                <a:lnTo>
                  <a:pt x="2348" y="836"/>
                </a:lnTo>
                <a:lnTo>
                  <a:pt x="2395" y="836"/>
                </a:lnTo>
                <a:lnTo>
                  <a:pt x="2395" y="883"/>
                </a:lnTo>
                <a:close/>
                <a:moveTo>
                  <a:pt x="2319" y="883"/>
                </a:moveTo>
                <a:lnTo>
                  <a:pt x="2272" y="883"/>
                </a:lnTo>
                <a:lnTo>
                  <a:pt x="2272" y="836"/>
                </a:lnTo>
                <a:lnTo>
                  <a:pt x="2319" y="836"/>
                </a:lnTo>
                <a:lnTo>
                  <a:pt x="2319" y="883"/>
                </a:lnTo>
                <a:close/>
                <a:moveTo>
                  <a:pt x="2244" y="883"/>
                </a:moveTo>
                <a:lnTo>
                  <a:pt x="2196" y="883"/>
                </a:lnTo>
                <a:lnTo>
                  <a:pt x="2196" y="836"/>
                </a:lnTo>
                <a:lnTo>
                  <a:pt x="2244" y="836"/>
                </a:lnTo>
                <a:lnTo>
                  <a:pt x="2244" y="883"/>
                </a:lnTo>
                <a:close/>
                <a:moveTo>
                  <a:pt x="2168" y="883"/>
                </a:moveTo>
                <a:lnTo>
                  <a:pt x="2121" y="883"/>
                </a:lnTo>
                <a:lnTo>
                  <a:pt x="2121" y="836"/>
                </a:lnTo>
                <a:lnTo>
                  <a:pt x="2168" y="836"/>
                </a:lnTo>
                <a:lnTo>
                  <a:pt x="2168" y="883"/>
                </a:lnTo>
                <a:close/>
                <a:moveTo>
                  <a:pt x="2092" y="883"/>
                </a:moveTo>
                <a:lnTo>
                  <a:pt x="2045" y="883"/>
                </a:lnTo>
                <a:lnTo>
                  <a:pt x="2045" y="836"/>
                </a:lnTo>
                <a:lnTo>
                  <a:pt x="2092" y="836"/>
                </a:lnTo>
                <a:lnTo>
                  <a:pt x="2092" y="883"/>
                </a:lnTo>
                <a:close/>
                <a:moveTo>
                  <a:pt x="2016" y="883"/>
                </a:moveTo>
                <a:lnTo>
                  <a:pt x="1969" y="883"/>
                </a:lnTo>
                <a:lnTo>
                  <a:pt x="1969" y="836"/>
                </a:lnTo>
                <a:lnTo>
                  <a:pt x="2016" y="836"/>
                </a:lnTo>
                <a:lnTo>
                  <a:pt x="2016" y="883"/>
                </a:lnTo>
                <a:close/>
                <a:moveTo>
                  <a:pt x="1865" y="883"/>
                </a:moveTo>
                <a:lnTo>
                  <a:pt x="1818" y="883"/>
                </a:lnTo>
                <a:lnTo>
                  <a:pt x="1818" y="836"/>
                </a:lnTo>
                <a:lnTo>
                  <a:pt x="1865" y="836"/>
                </a:lnTo>
                <a:lnTo>
                  <a:pt x="1865" y="883"/>
                </a:lnTo>
                <a:close/>
                <a:moveTo>
                  <a:pt x="1789" y="883"/>
                </a:moveTo>
                <a:lnTo>
                  <a:pt x="1742" y="883"/>
                </a:lnTo>
                <a:lnTo>
                  <a:pt x="1742" y="836"/>
                </a:lnTo>
                <a:lnTo>
                  <a:pt x="1789" y="836"/>
                </a:lnTo>
                <a:lnTo>
                  <a:pt x="1789" y="883"/>
                </a:lnTo>
                <a:close/>
                <a:moveTo>
                  <a:pt x="1714" y="883"/>
                </a:moveTo>
                <a:lnTo>
                  <a:pt x="1666" y="883"/>
                </a:lnTo>
                <a:lnTo>
                  <a:pt x="1666" y="836"/>
                </a:lnTo>
                <a:lnTo>
                  <a:pt x="1714" y="836"/>
                </a:lnTo>
                <a:lnTo>
                  <a:pt x="1714" y="883"/>
                </a:lnTo>
                <a:close/>
                <a:moveTo>
                  <a:pt x="1638" y="883"/>
                </a:moveTo>
                <a:lnTo>
                  <a:pt x="1591" y="883"/>
                </a:lnTo>
                <a:lnTo>
                  <a:pt x="1591" y="836"/>
                </a:lnTo>
                <a:lnTo>
                  <a:pt x="1638" y="836"/>
                </a:lnTo>
                <a:lnTo>
                  <a:pt x="1638" y="883"/>
                </a:lnTo>
                <a:close/>
                <a:moveTo>
                  <a:pt x="1562" y="883"/>
                </a:moveTo>
                <a:lnTo>
                  <a:pt x="1515" y="883"/>
                </a:lnTo>
                <a:lnTo>
                  <a:pt x="1515" y="836"/>
                </a:lnTo>
                <a:lnTo>
                  <a:pt x="1562" y="836"/>
                </a:lnTo>
                <a:lnTo>
                  <a:pt x="1562" y="883"/>
                </a:lnTo>
                <a:close/>
                <a:moveTo>
                  <a:pt x="805" y="883"/>
                </a:moveTo>
                <a:lnTo>
                  <a:pt x="758" y="883"/>
                </a:lnTo>
                <a:lnTo>
                  <a:pt x="758" y="836"/>
                </a:lnTo>
                <a:lnTo>
                  <a:pt x="805" y="836"/>
                </a:lnTo>
                <a:lnTo>
                  <a:pt x="805" y="883"/>
                </a:lnTo>
                <a:close/>
                <a:moveTo>
                  <a:pt x="729" y="883"/>
                </a:moveTo>
                <a:lnTo>
                  <a:pt x="682" y="883"/>
                </a:lnTo>
                <a:lnTo>
                  <a:pt x="682" y="836"/>
                </a:lnTo>
                <a:lnTo>
                  <a:pt x="729" y="836"/>
                </a:lnTo>
                <a:lnTo>
                  <a:pt x="729" y="883"/>
                </a:lnTo>
                <a:close/>
                <a:moveTo>
                  <a:pt x="653" y="883"/>
                </a:moveTo>
                <a:lnTo>
                  <a:pt x="606" y="883"/>
                </a:lnTo>
                <a:lnTo>
                  <a:pt x="606" y="836"/>
                </a:lnTo>
                <a:lnTo>
                  <a:pt x="653" y="836"/>
                </a:lnTo>
                <a:lnTo>
                  <a:pt x="653" y="883"/>
                </a:lnTo>
                <a:close/>
                <a:moveTo>
                  <a:pt x="578" y="883"/>
                </a:moveTo>
                <a:lnTo>
                  <a:pt x="530" y="883"/>
                </a:lnTo>
                <a:lnTo>
                  <a:pt x="530" y="836"/>
                </a:lnTo>
                <a:lnTo>
                  <a:pt x="578" y="836"/>
                </a:lnTo>
                <a:lnTo>
                  <a:pt x="578" y="883"/>
                </a:lnTo>
                <a:close/>
                <a:moveTo>
                  <a:pt x="502" y="883"/>
                </a:moveTo>
                <a:lnTo>
                  <a:pt x="455" y="883"/>
                </a:lnTo>
                <a:lnTo>
                  <a:pt x="455" y="836"/>
                </a:lnTo>
                <a:lnTo>
                  <a:pt x="502" y="836"/>
                </a:lnTo>
                <a:lnTo>
                  <a:pt x="502" y="883"/>
                </a:lnTo>
                <a:close/>
                <a:moveTo>
                  <a:pt x="3003" y="807"/>
                </a:moveTo>
                <a:lnTo>
                  <a:pt x="2954" y="807"/>
                </a:lnTo>
                <a:lnTo>
                  <a:pt x="2954" y="760"/>
                </a:lnTo>
                <a:lnTo>
                  <a:pt x="3003" y="760"/>
                </a:lnTo>
                <a:lnTo>
                  <a:pt x="3003" y="807"/>
                </a:lnTo>
                <a:close/>
                <a:moveTo>
                  <a:pt x="2852" y="807"/>
                </a:moveTo>
                <a:lnTo>
                  <a:pt x="2802" y="807"/>
                </a:lnTo>
                <a:lnTo>
                  <a:pt x="2802" y="760"/>
                </a:lnTo>
                <a:lnTo>
                  <a:pt x="2852" y="760"/>
                </a:lnTo>
                <a:lnTo>
                  <a:pt x="2852" y="807"/>
                </a:lnTo>
                <a:close/>
                <a:moveTo>
                  <a:pt x="2776" y="807"/>
                </a:moveTo>
                <a:lnTo>
                  <a:pt x="2726" y="807"/>
                </a:lnTo>
                <a:lnTo>
                  <a:pt x="2726" y="760"/>
                </a:lnTo>
                <a:lnTo>
                  <a:pt x="2776" y="760"/>
                </a:lnTo>
                <a:lnTo>
                  <a:pt x="2776" y="807"/>
                </a:lnTo>
                <a:close/>
                <a:moveTo>
                  <a:pt x="2700" y="807"/>
                </a:moveTo>
                <a:lnTo>
                  <a:pt x="2651" y="807"/>
                </a:lnTo>
                <a:lnTo>
                  <a:pt x="2651" y="760"/>
                </a:lnTo>
                <a:lnTo>
                  <a:pt x="2700" y="760"/>
                </a:lnTo>
                <a:lnTo>
                  <a:pt x="2700" y="807"/>
                </a:lnTo>
                <a:close/>
                <a:moveTo>
                  <a:pt x="2622" y="807"/>
                </a:moveTo>
                <a:lnTo>
                  <a:pt x="2575" y="807"/>
                </a:lnTo>
                <a:lnTo>
                  <a:pt x="2575" y="760"/>
                </a:lnTo>
                <a:lnTo>
                  <a:pt x="2622" y="760"/>
                </a:lnTo>
                <a:lnTo>
                  <a:pt x="2622" y="807"/>
                </a:lnTo>
                <a:close/>
                <a:moveTo>
                  <a:pt x="2547" y="807"/>
                </a:moveTo>
                <a:lnTo>
                  <a:pt x="2499" y="807"/>
                </a:lnTo>
                <a:lnTo>
                  <a:pt x="2499" y="760"/>
                </a:lnTo>
                <a:lnTo>
                  <a:pt x="2547" y="760"/>
                </a:lnTo>
                <a:lnTo>
                  <a:pt x="2547" y="807"/>
                </a:lnTo>
                <a:close/>
                <a:moveTo>
                  <a:pt x="2471" y="807"/>
                </a:moveTo>
                <a:lnTo>
                  <a:pt x="2424" y="807"/>
                </a:lnTo>
                <a:lnTo>
                  <a:pt x="2424" y="760"/>
                </a:lnTo>
                <a:lnTo>
                  <a:pt x="2471" y="760"/>
                </a:lnTo>
                <a:lnTo>
                  <a:pt x="2471" y="807"/>
                </a:lnTo>
                <a:close/>
                <a:moveTo>
                  <a:pt x="2395" y="807"/>
                </a:moveTo>
                <a:lnTo>
                  <a:pt x="2348" y="807"/>
                </a:lnTo>
                <a:lnTo>
                  <a:pt x="2348" y="760"/>
                </a:lnTo>
                <a:lnTo>
                  <a:pt x="2395" y="760"/>
                </a:lnTo>
                <a:lnTo>
                  <a:pt x="2395" y="807"/>
                </a:lnTo>
                <a:close/>
                <a:moveTo>
                  <a:pt x="2319" y="807"/>
                </a:moveTo>
                <a:lnTo>
                  <a:pt x="2272" y="807"/>
                </a:lnTo>
                <a:lnTo>
                  <a:pt x="2272" y="760"/>
                </a:lnTo>
                <a:lnTo>
                  <a:pt x="2319" y="760"/>
                </a:lnTo>
                <a:lnTo>
                  <a:pt x="2319" y="807"/>
                </a:lnTo>
                <a:close/>
                <a:moveTo>
                  <a:pt x="2244" y="807"/>
                </a:moveTo>
                <a:lnTo>
                  <a:pt x="2196" y="807"/>
                </a:lnTo>
                <a:lnTo>
                  <a:pt x="2196" y="760"/>
                </a:lnTo>
                <a:lnTo>
                  <a:pt x="2244" y="760"/>
                </a:lnTo>
                <a:lnTo>
                  <a:pt x="2244" y="807"/>
                </a:lnTo>
                <a:close/>
                <a:moveTo>
                  <a:pt x="2168" y="807"/>
                </a:moveTo>
                <a:lnTo>
                  <a:pt x="2121" y="807"/>
                </a:lnTo>
                <a:lnTo>
                  <a:pt x="2121" y="760"/>
                </a:lnTo>
                <a:lnTo>
                  <a:pt x="2168" y="760"/>
                </a:lnTo>
                <a:lnTo>
                  <a:pt x="2168" y="807"/>
                </a:lnTo>
                <a:close/>
                <a:moveTo>
                  <a:pt x="2092" y="807"/>
                </a:moveTo>
                <a:lnTo>
                  <a:pt x="2045" y="807"/>
                </a:lnTo>
                <a:lnTo>
                  <a:pt x="2045" y="760"/>
                </a:lnTo>
                <a:lnTo>
                  <a:pt x="2092" y="760"/>
                </a:lnTo>
                <a:lnTo>
                  <a:pt x="2092" y="807"/>
                </a:lnTo>
                <a:close/>
                <a:moveTo>
                  <a:pt x="2016" y="807"/>
                </a:moveTo>
                <a:lnTo>
                  <a:pt x="1969" y="807"/>
                </a:lnTo>
                <a:lnTo>
                  <a:pt x="1969" y="760"/>
                </a:lnTo>
                <a:lnTo>
                  <a:pt x="2016" y="760"/>
                </a:lnTo>
                <a:lnTo>
                  <a:pt x="2016" y="807"/>
                </a:lnTo>
                <a:close/>
                <a:moveTo>
                  <a:pt x="1941" y="807"/>
                </a:moveTo>
                <a:lnTo>
                  <a:pt x="1893" y="807"/>
                </a:lnTo>
                <a:lnTo>
                  <a:pt x="1893" y="760"/>
                </a:lnTo>
                <a:lnTo>
                  <a:pt x="1941" y="760"/>
                </a:lnTo>
                <a:lnTo>
                  <a:pt x="1941" y="807"/>
                </a:lnTo>
                <a:close/>
                <a:moveTo>
                  <a:pt x="1789" y="807"/>
                </a:moveTo>
                <a:lnTo>
                  <a:pt x="1742" y="807"/>
                </a:lnTo>
                <a:lnTo>
                  <a:pt x="1742" y="760"/>
                </a:lnTo>
                <a:lnTo>
                  <a:pt x="1789" y="760"/>
                </a:lnTo>
                <a:lnTo>
                  <a:pt x="1789" y="807"/>
                </a:lnTo>
                <a:close/>
                <a:moveTo>
                  <a:pt x="1638" y="807"/>
                </a:moveTo>
                <a:lnTo>
                  <a:pt x="1591" y="807"/>
                </a:lnTo>
                <a:lnTo>
                  <a:pt x="1591" y="760"/>
                </a:lnTo>
                <a:lnTo>
                  <a:pt x="1638" y="760"/>
                </a:lnTo>
                <a:lnTo>
                  <a:pt x="1638" y="807"/>
                </a:lnTo>
                <a:close/>
                <a:moveTo>
                  <a:pt x="1562" y="807"/>
                </a:moveTo>
                <a:lnTo>
                  <a:pt x="1515" y="807"/>
                </a:lnTo>
                <a:lnTo>
                  <a:pt x="1515" y="760"/>
                </a:lnTo>
                <a:lnTo>
                  <a:pt x="1562" y="760"/>
                </a:lnTo>
                <a:lnTo>
                  <a:pt x="1562" y="807"/>
                </a:lnTo>
                <a:close/>
                <a:moveTo>
                  <a:pt x="881" y="807"/>
                </a:moveTo>
                <a:lnTo>
                  <a:pt x="833" y="807"/>
                </a:lnTo>
                <a:lnTo>
                  <a:pt x="833" y="760"/>
                </a:lnTo>
                <a:lnTo>
                  <a:pt x="881" y="760"/>
                </a:lnTo>
                <a:lnTo>
                  <a:pt x="881" y="807"/>
                </a:lnTo>
                <a:close/>
                <a:moveTo>
                  <a:pt x="805" y="807"/>
                </a:moveTo>
                <a:lnTo>
                  <a:pt x="758" y="807"/>
                </a:lnTo>
                <a:lnTo>
                  <a:pt x="758" y="760"/>
                </a:lnTo>
                <a:lnTo>
                  <a:pt x="805" y="760"/>
                </a:lnTo>
                <a:lnTo>
                  <a:pt x="805" y="807"/>
                </a:lnTo>
                <a:close/>
                <a:moveTo>
                  <a:pt x="729" y="807"/>
                </a:moveTo>
                <a:lnTo>
                  <a:pt x="682" y="807"/>
                </a:lnTo>
                <a:lnTo>
                  <a:pt x="682" y="760"/>
                </a:lnTo>
                <a:lnTo>
                  <a:pt x="729" y="760"/>
                </a:lnTo>
                <a:lnTo>
                  <a:pt x="729" y="807"/>
                </a:lnTo>
                <a:close/>
                <a:moveTo>
                  <a:pt x="653" y="807"/>
                </a:moveTo>
                <a:lnTo>
                  <a:pt x="606" y="807"/>
                </a:lnTo>
                <a:lnTo>
                  <a:pt x="606" y="760"/>
                </a:lnTo>
                <a:lnTo>
                  <a:pt x="653" y="760"/>
                </a:lnTo>
                <a:lnTo>
                  <a:pt x="653" y="807"/>
                </a:lnTo>
                <a:close/>
                <a:moveTo>
                  <a:pt x="578" y="807"/>
                </a:moveTo>
                <a:lnTo>
                  <a:pt x="530" y="807"/>
                </a:lnTo>
                <a:lnTo>
                  <a:pt x="530" y="760"/>
                </a:lnTo>
                <a:lnTo>
                  <a:pt x="578" y="760"/>
                </a:lnTo>
                <a:lnTo>
                  <a:pt x="578" y="807"/>
                </a:lnTo>
                <a:close/>
                <a:moveTo>
                  <a:pt x="502" y="807"/>
                </a:moveTo>
                <a:lnTo>
                  <a:pt x="455" y="807"/>
                </a:lnTo>
                <a:lnTo>
                  <a:pt x="455" y="760"/>
                </a:lnTo>
                <a:lnTo>
                  <a:pt x="502" y="760"/>
                </a:lnTo>
                <a:lnTo>
                  <a:pt x="502" y="807"/>
                </a:lnTo>
                <a:close/>
                <a:moveTo>
                  <a:pt x="3003" y="732"/>
                </a:moveTo>
                <a:lnTo>
                  <a:pt x="2954" y="732"/>
                </a:lnTo>
                <a:lnTo>
                  <a:pt x="2954" y="682"/>
                </a:lnTo>
                <a:lnTo>
                  <a:pt x="3003" y="682"/>
                </a:lnTo>
                <a:lnTo>
                  <a:pt x="3003" y="732"/>
                </a:lnTo>
                <a:close/>
                <a:moveTo>
                  <a:pt x="2928" y="732"/>
                </a:moveTo>
                <a:lnTo>
                  <a:pt x="2878" y="732"/>
                </a:lnTo>
                <a:lnTo>
                  <a:pt x="2878" y="682"/>
                </a:lnTo>
                <a:lnTo>
                  <a:pt x="2928" y="682"/>
                </a:lnTo>
                <a:lnTo>
                  <a:pt x="2928" y="732"/>
                </a:lnTo>
                <a:close/>
                <a:moveTo>
                  <a:pt x="2852" y="732"/>
                </a:moveTo>
                <a:lnTo>
                  <a:pt x="2802" y="732"/>
                </a:lnTo>
                <a:lnTo>
                  <a:pt x="2802" y="682"/>
                </a:lnTo>
                <a:lnTo>
                  <a:pt x="2852" y="682"/>
                </a:lnTo>
                <a:lnTo>
                  <a:pt x="2852" y="732"/>
                </a:lnTo>
                <a:close/>
                <a:moveTo>
                  <a:pt x="2776" y="732"/>
                </a:moveTo>
                <a:lnTo>
                  <a:pt x="2726" y="732"/>
                </a:lnTo>
                <a:lnTo>
                  <a:pt x="2726" y="682"/>
                </a:lnTo>
                <a:lnTo>
                  <a:pt x="2776" y="682"/>
                </a:lnTo>
                <a:lnTo>
                  <a:pt x="2776" y="732"/>
                </a:lnTo>
                <a:close/>
                <a:moveTo>
                  <a:pt x="2700" y="732"/>
                </a:moveTo>
                <a:lnTo>
                  <a:pt x="2651" y="732"/>
                </a:lnTo>
                <a:lnTo>
                  <a:pt x="2651" y="682"/>
                </a:lnTo>
                <a:lnTo>
                  <a:pt x="2700" y="682"/>
                </a:lnTo>
                <a:lnTo>
                  <a:pt x="2700" y="732"/>
                </a:lnTo>
                <a:close/>
                <a:moveTo>
                  <a:pt x="2622" y="732"/>
                </a:moveTo>
                <a:lnTo>
                  <a:pt x="2575" y="732"/>
                </a:lnTo>
                <a:lnTo>
                  <a:pt x="2575" y="682"/>
                </a:lnTo>
                <a:lnTo>
                  <a:pt x="2622" y="682"/>
                </a:lnTo>
                <a:lnTo>
                  <a:pt x="2622" y="732"/>
                </a:lnTo>
                <a:close/>
                <a:moveTo>
                  <a:pt x="2547" y="732"/>
                </a:moveTo>
                <a:lnTo>
                  <a:pt x="2499" y="732"/>
                </a:lnTo>
                <a:lnTo>
                  <a:pt x="2499" y="682"/>
                </a:lnTo>
                <a:lnTo>
                  <a:pt x="2547" y="682"/>
                </a:lnTo>
                <a:lnTo>
                  <a:pt x="2547" y="732"/>
                </a:lnTo>
                <a:close/>
                <a:moveTo>
                  <a:pt x="2471" y="732"/>
                </a:moveTo>
                <a:lnTo>
                  <a:pt x="2424" y="732"/>
                </a:lnTo>
                <a:lnTo>
                  <a:pt x="2424" y="682"/>
                </a:lnTo>
                <a:lnTo>
                  <a:pt x="2471" y="682"/>
                </a:lnTo>
                <a:lnTo>
                  <a:pt x="2471" y="732"/>
                </a:lnTo>
                <a:close/>
                <a:moveTo>
                  <a:pt x="2395" y="732"/>
                </a:moveTo>
                <a:lnTo>
                  <a:pt x="2348" y="732"/>
                </a:lnTo>
                <a:lnTo>
                  <a:pt x="2348" y="682"/>
                </a:lnTo>
                <a:lnTo>
                  <a:pt x="2395" y="682"/>
                </a:lnTo>
                <a:lnTo>
                  <a:pt x="2395" y="732"/>
                </a:lnTo>
                <a:close/>
                <a:moveTo>
                  <a:pt x="2319" y="732"/>
                </a:moveTo>
                <a:lnTo>
                  <a:pt x="2272" y="732"/>
                </a:lnTo>
                <a:lnTo>
                  <a:pt x="2272" y="682"/>
                </a:lnTo>
                <a:lnTo>
                  <a:pt x="2319" y="682"/>
                </a:lnTo>
                <a:lnTo>
                  <a:pt x="2319" y="732"/>
                </a:lnTo>
                <a:close/>
                <a:moveTo>
                  <a:pt x="2244" y="732"/>
                </a:moveTo>
                <a:lnTo>
                  <a:pt x="2196" y="732"/>
                </a:lnTo>
                <a:lnTo>
                  <a:pt x="2196" y="682"/>
                </a:lnTo>
                <a:lnTo>
                  <a:pt x="2244" y="682"/>
                </a:lnTo>
                <a:lnTo>
                  <a:pt x="2244" y="732"/>
                </a:lnTo>
                <a:close/>
                <a:moveTo>
                  <a:pt x="2092" y="732"/>
                </a:moveTo>
                <a:lnTo>
                  <a:pt x="2045" y="732"/>
                </a:lnTo>
                <a:lnTo>
                  <a:pt x="2045" y="682"/>
                </a:lnTo>
                <a:lnTo>
                  <a:pt x="2092" y="682"/>
                </a:lnTo>
                <a:lnTo>
                  <a:pt x="2092" y="732"/>
                </a:lnTo>
                <a:close/>
                <a:moveTo>
                  <a:pt x="1865" y="732"/>
                </a:moveTo>
                <a:lnTo>
                  <a:pt x="1818" y="732"/>
                </a:lnTo>
                <a:lnTo>
                  <a:pt x="1818" y="682"/>
                </a:lnTo>
                <a:lnTo>
                  <a:pt x="1865" y="682"/>
                </a:lnTo>
                <a:lnTo>
                  <a:pt x="1865" y="732"/>
                </a:lnTo>
                <a:close/>
                <a:moveTo>
                  <a:pt x="1789" y="732"/>
                </a:moveTo>
                <a:lnTo>
                  <a:pt x="1742" y="732"/>
                </a:lnTo>
                <a:lnTo>
                  <a:pt x="1742" y="682"/>
                </a:lnTo>
                <a:lnTo>
                  <a:pt x="1789" y="682"/>
                </a:lnTo>
                <a:lnTo>
                  <a:pt x="1789" y="732"/>
                </a:lnTo>
                <a:close/>
                <a:moveTo>
                  <a:pt x="1714" y="732"/>
                </a:moveTo>
                <a:lnTo>
                  <a:pt x="1666" y="732"/>
                </a:lnTo>
                <a:lnTo>
                  <a:pt x="1666" y="682"/>
                </a:lnTo>
                <a:lnTo>
                  <a:pt x="1714" y="682"/>
                </a:lnTo>
                <a:lnTo>
                  <a:pt x="1714" y="732"/>
                </a:lnTo>
                <a:close/>
                <a:moveTo>
                  <a:pt x="1638" y="732"/>
                </a:moveTo>
                <a:lnTo>
                  <a:pt x="1591" y="732"/>
                </a:lnTo>
                <a:lnTo>
                  <a:pt x="1591" y="682"/>
                </a:lnTo>
                <a:lnTo>
                  <a:pt x="1638" y="682"/>
                </a:lnTo>
                <a:lnTo>
                  <a:pt x="1638" y="732"/>
                </a:lnTo>
                <a:close/>
                <a:moveTo>
                  <a:pt x="956" y="732"/>
                </a:moveTo>
                <a:lnTo>
                  <a:pt x="909" y="732"/>
                </a:lnTo>
                <a:lnTo>
                  <a:pt x="909" y="682"/>
                </a:lnTo>
                <a:lnTo>
                  <a:pt x="956" y="682"/>
                </a:lnTo>
                <a:lnTo>
                  <a:pt x="956" y="732"/>
                </a:lnTo>
                <a:close/>
                <a:moveTo>
                  <a:pt x="881" y="732"/>
                </a:moveTo>
                <a:lnTo>
                  <a:pt x="833" y="732"/>
                </a:lnTo>
                <a:lnTo>
                  <a:pt x="833" y="682"/>
                </a:lnTo>
                <a:lnTo>
                  <a:pt x="881" y="682"/>
                </a:lnTo>
                <a:lnTo>
                  <a:pt x="881" y="732"/>
                </a:lnTo>
                <a:close/>
                <a:moveTo>
                  <a:pt x="805" y="732"/>
                </a:moveTo>
                <a:lnTo>
                  <a:pt x="758" y="732"/>
                </a:lnTo>
                <a:lnTo>
                  <a:pt x="758" y="682"/>
                </a:lnTo>
                <a:lnTo>
                  <a:pt x="805" y="682"/>
                </a:lnTo>
                <a:lnTo>
                  <a:pt x="805" y="732"/>
                </a:lnTo>
                <a:close/>
                <a:moveTo>
                  <a:pt x="729" y="732"/>
                </a:moveTo>
                <a:lnTo>
                  <a:pt x="682" y="732"/>
                </a:lnTo>
                <a:lnTo>
                  <a:pt x="682" y="682"/>
                </a:lnTo>
                <a:lnTo>
                  <a:pt x="729" y="682"/>
                </a:lnTo>
                <a:lnTo>
                  <a:pt x="729" y="732"/>
                </a:lnTo>
                <a:close/>
                <a:moveTo>
                  <a:pt x="653" y="732"/>
                </a:moveTo>
                <a:lnTo>
                  <a:pt x="606" y="732"/>
                </a:lnTo>
                <a:lnTo>
                  <a:pt x="606" y="682"/>
                </a:lnTo>
                <a:lnTo>
                  <a:pt x="653" y="682"/>
                </a:lnTo>
                <a:lnTo>
                  <a:pt x="653" y="732"/>
                </a:lnTo>
                <a:close/>
                <a:moveTo>
                  <a:pt x="578" y="732"/>
                </a:moveTo>
                <a:lnTo>
                  <a:pt x="530" y="732"/>
                </a:lnTo>
                <a:lnTo>
                  <a:pt x="530" y="682"/>
                </a:lnTo>
                <a:lnTo>
                  <a:pt x="578" y="682"/>
                </a:lnTo>
                <a:lnTo>
                  <a:pt x="578" y="732"/>
                </a:lnTo>
                <a:close/>
                <a:moveTo>
                  <a:pt x="502" y="732"/>
                </a:moveTo>
                <a:lnTo>
                  <a:pt x="455" y="732"/>
                </a:lnTo>
                <a:lnTo>
                  <a:pt x="455" y="682"/>
                </a:lnTo>
                <a:lnTo>
                  <a:pt x="502" y="682"/>
                </a:lnTo>
                <a:lnTo>
                  <a:pt x="502" y="732"/>
                </a:lnTo>
                <a:close/>
                <a:moveTo>
                  <a:pt x="3003" y="656"/>
                </a:moveTo>
                <a:lnTo>
                  <a:pt x="2954" y="656"/>
                </a:lnTo>
                <a:lnTo>
                  <a:pt x="2954" y="606"/>
                </a:lnTo>
                <a:lnTo>
                  <a:pt x="3003" y="606"/>
                </a:lnTo>
                <a:lnTo>
                  <a:pt x="3003" y="656"/>
                </a:lnTo>
                <a:close/>
                <a:moveTo>
                  <a:pt x="2928" y="656"/>
                </a:moveTo>
                <a:lnTo>
                  <a:pt x="2878" y="656"/>
                </a:lnTo>
                <a:lnTo>
                  <a:pt x="2878" y="606"/>
                </a:lnTo>
                <a:lnTo>
                  <a:pt x="2928" y="606"/>
                </a:lnTo>
                <a:lnTo>
                  <a:pt x="2928" y="656"/>
                </a:lnTo>
                <a:close/>
                <a:moveTo>
                  <a:pt x="2852" y="656"/>
                </a:moveTo>
                <a:lnTo>
                  <a:pt x="2802" y="656"/>
                </a:lnTo>
                <a:lnTo>
                  <a:pt x="2802" y="606"/>
                </a:lnTo>
                <a:lnTo>
                  <a:pt x="2852" y="606"/>
                </a:lnTo>
                <a:lnTo>
                  <a:pt x="2852" y="656"/>
                </a:lnTo>
                <a:close/>
                <a:moveTo>
                  <a:pt x="2776" y="656"/>
                </a:moveTo>
                <a:lnTo>
                  <a:pt x="2726" y="656"/>
                </a:lnTo>
                <a:lnTo>
                  <a:pt x="2726" y="606"/>
                </a:lnTo>
                <a:lnTo>
                  <a:pt x="2776" y="606"/>
                </a:lnTo>
                <a:lnTo>
                  <a:pt x="2776" y="656"/>
                </a:lnTo>
                <a:close/>
                <a:moveTo>
                  <a:pt x="2700" y="656"/>
                </a:moveTo>
                <a:lnTo>
                  <a:pt x="2651" y="656"/>
                </a:lnTo>
                <a:lnTo>
                  <a:pt x="2651" y="606"/>
                </a:lnTo>
                <a:lnTo>
                  <a:pt x="2700" y="606"/>
                </a:lnTo>
                <a:lnTo>
                  <a:pt x="2700" y="656"/>
                </a:lnTo>
                <a:close/>
                <a:moveTo>
                  <a:pt x="2622" y="656"/>
                </a:moveTo>
                <a:lnTo>
                  <a:pt x="2575" y="656"/>
                </a:lnTo>
                <a:lnTo>
                  <a:pt x="2575" y="606"/>
                </a:lnTo>
                <a:lnTo>
                  <a:pt x="2622" y="606"/>
                </a:lnTo>
                <a:lnTo>
                  <a:pt x="2622" y="656"/>
                </a:lnTo>
                <a:close/>
                <a:moveTo>
                  <a:pt x="2547" y="656"/>
                </a:moveTo>
                <a:lnTo>
                  <a:pt x="2499" y="656"/>
                </a:lnTo>
                <a:lnTo>
                  <a:pt x="2499" y="606"/>
                </a:lnTo>
                <a:lnTo>
                  <a:pt x="2547" y="606"/>
                </a:lnTo>
                <a:lnTo>
                  <a:pt x="2547" y="656"/>
                </a:lnTo>
                <a:close/>
                <a:moveTo>
                  <a:pt x="2471" y="656"/>
                </a:moveTo>
                <a:lnTo>
                  <a:pt x="2424" y="656"/>
                </a:lnTo>
                <a:lnTo>
                  <a:pt x="2424" y="606"/>
                </a:lnTo>
                <a:lnTo>
                  <a:pt x="2471" y="606"/>
                </a:lnTo>
                <a:lnTo>
                  <a:pt x="2471" y="656"/>
                </a:lnTo>
                <a:close/>
                <a:moveTo>
                  <a:pt x="2395" y="656"/>
                </a:moveTo>
                <a:lnTo>
                  <a:pt x="2348" y="656"/>
                </a:lnTo>
                <a:lnTo>
                  <a:pt x="2348" y="606"/>
                </a:lnTo>
                <a:lnTo>
                  <a:pt x="2395" y="606"/>
                </a:lnTo>
                <a:lnTo>
                  <a:pt x="2395" y="656"/>
                </a:lnTo>
                <a:close/>
                <a:moveTo>
                  <a:pt x="2319" y="656"/>
                </a:moveTo>
                <a:lnTo>
                  <a:pt x="2272" y="656"/>
                </a:lnTo>
                <a:lnTo>
                  <a:pt x="2272" y="606"/>
                </a:lnTo>
                <a:lnTo>
                  <a:pt x="2319" y="606"/>
                </a:lnTo>
                <a:lnTo>
                  <a:pt x="2319" y="656"/>
                </a:lnTo>
                <a:close/>
                <a:moveTo>
                  <a:pt x="2244" y="656"/>
                </a:moveTo>
                <a:lnTo>
                  <a:pt x="2196" y="656"/>
                </a:lnTo>
                <a:lnTo>
                  <a:pt x="2196" y="606"/>
                </a:lnTo>
                <a:lnTo>
                  <a:pt x="2244" y="606"/>
                </a:lnTo>
                <a:lnTo>
                  <a:pt x="2244" y="656"/>
                </a:lnTo>
                <a:close/>
                <a:moveTo>
                  <a:pt x="2168" y="656"/>
                </a:moveTo>
                <a:lnTo>
                  <a:pt x="2121" y="656"/>
                </a:lnTo>
                <a:lnTo>
                  <a:pt x="2121" y="606"/>
                </a:lnTo>
                <a:lnTo>
                  <a:pt x="2168" y="606"/>
                </a:lnTo>
                <a:lnTo>
                  <a:pt x="2168" y="656"/>
                </a:lnTo>
                <a:close/>
                <a:moveTo>
                  <a:pt x="2092" y="656"/>
                </a:moveTo>
                <a:lnTo>
                  <a:pt x="2045" y="656"/>
                </a:lnTo>
                <a:lnTo>
                  <a:pt x="2045" y="606"/>
                </a:lnTo>
                <a:lnTo>
                  <a:pt x="2092" y="606"/>
                </a:lnTo>
                <a:lnTo>
                  <a:pt x="2092" y="656"/>
                </a:lnTo>
                <a:close/>
                <a:moveTo>
                  <a:pt x="2016" y="656"/>
                </a:moveTo>
                <a:lnTo>
                  <a:pt x="1969" y="656"/>
                </a:lnTo>
                <a:lnTo>
                  <a:pt x="1969" y="606"/>
                </a:lnTo>
                <a:lnTo>
                  <a:pt x="2016" y="606"/>
                </a:lnTo>
                <a:lnTo>
                  <a:pt x="2016" y="656"/>
                </a:lnTo>
                <a:close/>
                <a:moveTo>
                  <a:pt x="1941" y="656"/>
                </a:moveTo>
                <a:lnTo>
                  <a:pt x="1893" y="656"/>
                </a:lnTo>
                <a:lnTo>
                  <a:pt x="1893" y="606"/>
                </a:lnTo>
                <a:lnTo>
                  <a:pt x="1941" y="606"/>
                </a:lnTo>
                <a:lnTo>
                  <a:pt x="1941" y="656"/>
                </a:lnTo>
                <a:close/>
                <a:moveTo>
                  <a:pt x="1865" y="656"/>
                </a:moveTo>
                <a:lnTo>
                  <a:pt x="1818" y="656"/>
                </a:lnTo>
                <a:lnTo>
                  <a:pt x="1818" y="606"/>
                </a:lnTo>
                <a:lnTo>
                  <a:pt x="1865" y="606"/>
                </a:lnTo>
                <a:lnTo>
                  <a:pt x="1865" y="656"/>
                </a:lnTo>
                <a:close/>
                <a:moveTo>
                  <a:pt x="1789" y="656"/>
                </a:moveTo>
                <a:lnTo>
                  <a:pt x="1742" y="656"/>
                </a:lnTo>
                <a:lnTo>
                  <a:pt x="1742" y="606"/>
                </a:lnTo>
                <a:lnTo>
                  <a:pt x="1789" y="606"/>
                </a:lnTo>
                <a:lnTo>
                  <a:pt x="1789" y="656"/>
                </a:lnTo>
                <a:close/>
                <a:moveTo>
                  <a:pt x="1714" y="656"/>
                </a:moveTo>
                <a:lnTo>
                  <a:pt x="1666" y="656"/>
                </a:lnTo>
                <a:lnTo>
                  <a:pt x="1666" y="606"/>
                </a:lnTo>
                <a:lnTo>
                  <a:pt x="1714" y="606"/>
                </a:lnTo>
                <a:lnTo>
                  <a:pt x="1714" y="656"/>
                </a:lnTo>
                <a:close/>
                <a:moveTo>
                  <a:pt x="1638" y="656"/>
                </a:moveTo>
                <a:lnTo>
                  <a:pt x="1591" y="656"/>
                </a:lnTo>
                <a:lnTo>
                  <a:pt x="1591" y="606"/>
                </a:lnTo>
                <a:lnTo>
                  <a:pt x="1638" y="606"/>
                </a:lnTo>
                <a:lnTo>
                  <a:pt x="1638" y="656"/>
                </a:lnTo>
                <a:close/>
                <a:moveTo>
                  <a:pt x="1108" y="656"/>
                </a:moveTo>
                <a:lnTo>
                  <a:pt x="1060" y="656"/>
                </a:lnTo>
                <a:lnTo>
                  <a:pt x="1060" y="606"/>
                </a:lnTo>
                <a:lnTo>
                  <a:pt x="1108" y="606"/>
                </a:lnTo>
                <a:lnTo>
                  <a:pt x="1108" y="656"/>
                </a:lnTo>
                <a:close/>
                <a:moveTo>
                  <a:pt x="1032" y="656"/>
                </a:moveTo>
                <a:lnTo>
                  <a:pt x="985" y="656"/>
                </a:lnTo>
                <a:lnTo>
                  <a:pt x="985" y="606"/>
                </a:lnTo>
                <a:lnTo>
                  <a:pt x="1032" y="606"/>
                </a:lnTo>
                <a:lnTo>
                  <a:pt x="1032" y="656"/>
                </a:lnTo>
                <a:close/>
                <a:moveTo>
                  <a:pt x="956" y="656"/>
                </a:moveTo>
                <a:lnTo>
                  <a:pt x="909" y="656"/>
                </a:lnTo>
                <a:lnTo>
                  <a:pt x="909" y="606"/>
                </a:lnTo>
                <a:lnTo>
                  <a:pt x="956" y="606"/>
                </a:lnTo>
                <a:lnTo>
                  <a:pt x="956" y="656"/>
                </a:lnTo>
                <a:close/>
                <a:moveTo>
                  <a:pt x="881" y="656"/>
                </a:moveTo>
                <a:lnTo>
                  <a:pt x="833" y="656"/>
                </a:lnTo>
                <a:lnTo>
                  <a:pt x="833" y="606"/>
                </a:lnTo>
                <a:lnTo>
                  <a:pt x="881" y="606"/>
                </a:lnTo>
                <a:lnTo>
                  <a:pt x="881" y="656"/>
                </a:lnTo>
                <a:close/>
                <a:moveTo>
                  <a:pt x="805" y="656"/>
                </a:moveTo>
                <a:lnTo>
                  <a:pt x="758" y="656"/>
                </a:lnTo>
                <a:lnTo>
                  <a:pt x="758" y="606"/>
                </a:lnTo>
                <a:lnTo>
                  <a:pt x="805" y="606"/>
                </a:lnTo>
                <a:lnTo>
                  <a:pt x="805" y="656"/>
                </a:lnTo>
                <a:close/>
                <a:moveTo>
                  <a:pt x="729" y="656"/>
                </a:moveTo>
                <a:lnTo>
                  <a:pt x="682" y="656"/>
                </a:lnTo>
                <a:lnTo>
                  <a:pt x="682" y="606"/>
                </a:lnTo>
                <a:lnTo>
                  <a:pt x="729" y="606"/>
                </a:lnTo>
                <a:lnTo>
                  <a:pt x="729" y="656"/>
                </a:lnTo>
                <a:close/>
                <a:moveTo>
                  <a:pt x="653" y="656"/>
                </a:moveTo>
                <a:lnTo>
                  <a:pt x="606" y="656"/>
                </a:lnTo>
                <a:lnTo>
                  <a:pt x="606" y="606"/>
                </a:lnTo>
                <a:lnTo>
                  <a:pt x="653" y="606"/>
                </a:lnTo>
                <a:lnTo>
                  <a:pt x="653" y="656"/>
                </a:lnTo>
                <a:close/>
                <a:moveTo>
                  <a:pt x="578" y="656"/>
                </a:moveTo>
                <a:lnTo>
                  <a:pt x="530" y="656"/>
                </a:lnTo>
                <a:lnTo>
                  <a:pt x="530" y="606"/>
                </a:lnTo>
                <a:lnTo>
                  <a:pt x="578" y="606"/>
                </a:lnTo>
                <a:lnTo>
                  <a:pt x="578" y="656"/>
                </a:lnTo>
                <a:close/>
                <a:moveTo>
                  <a:pt x="502" y="656"/>
                </a:moveTo>
                <a:lnTo>
                  <a:pt x="455" y="656"/>
                </a:lnTo>
                <a:lnTo>
                  <a:pt x="455" y="606"/>
                </a:lnTo>
                <a:lnTo>
                  <a:pt x="502" y="606"/>
                </a:lnTo>
                <a:lnTo>
                  <a:pt x="502" y="656"/>
                </a:lnTo>
                <a:close/>
                <a:moveTo>
                  <a:pt x="426" y="656"/>
                </a:moveTo>
                <a:lnTo>
                  <a:pt x="379" y="656"/>
                </a:lnTo>
                <a:lnTo>
                  <a:pt x="379" y="606"/>
                </a:lnTo>
                <a:lnTo>
                  <a:pt x="426" y="606"/>
                </a:lnTo>
                <a:lnTo>
                  <a:pt x="426" y="656"/>
                </a:lnTo>
                <a:close/>
                <a:moveTo>
                  <a:pt x="3155" y="578"/>
                </a:moveTo>
                <a:lnTo>
                  <a:pt x="3105" y="578"/>
                </a:lnTo>
                <a:lnTo>
                  <a:pt x="3105" y="531"/>
                </a:lnTo>
                <a:lnTo>
                  <a:pt x="3155" y="531"/>
                </a:lnTo>
                <a:lnTo>
                  <a:pt x="3155" y="578"/>
                </a:lnTo>
                <a:close/>
                <a:moveTo>
                  <a:pt x="3003" y="578"/>
                </a:moveTo>
                <a:lnTo>
                  <a:pt x="2954" y="578"/>
                </a:lnTo>
                <a:lnTo>
                  <a:pt x="2954" y="531"/>
                </a:lnTo>
                <a:lnTo>
                  <a:pt x="3003" y="531"/>
                </a:lnTo>
                <a:lnTo>
                  <a:pt x="3003" y="578"/>
                </a:lnTo>
                <a:close/>
                <a:moveTo>
                  <a:pt x="2928" y="578"/>
                </a:moveTo>
                <a:lnTo>
                  <a:pt x="2878" y="578"/>
                </a:lnTo>
                <a:lnTo>
                  <a:pt x="2878" y="531"/>
                </a:lnTo>
                <a:lnTo>
                  <a:pt x="2928" y="531"/>
                </a:lnTo>
                <a:lnTo>
                  <a:pt x="2928" y="578"/>
                </a:lnTo>
                <a:close/>
                <a:moveTo>
                  <a:pt x="2852" y="578"/>
                </a:moveTo>
                <a:lnTo>
                  <a:pt x="2802" y="578"/>
                </a:lnTo>
                <a:lnTo>
                  <a:pt x="2802" y="531"/>
                </a:lnTo>
                <a:lnTo>
                  <a:pt x="2852" y="531"/>
                </a:lnTo>
                <a:lnTo>
                  <a:pt x="2852" y="578"/>
                </a:lnTo>
                <a:close/>
                <a:moveTo>
                  <a:pt x="2776" y="578"/>
                </a:moveTo>
                <a:lnTo>
                  <a:pt x="2726" y="578"/>
                </a:lnTo>
                <a:lnTo>
                  <a:pt x="2726" y="531"/>
                </a:lnTo>
                <a:lnTo>
                  <a:pt x="2776" y="531"/>
                </a:lnTo>
                <a:lnTo>
                  <a:pt x="2776" y="578"/>
                </a:lnTo>
                <a:close/>
                <a:moveTo>
                  <a:pt x="2700" y="578"/>
                </a:moveTo>
                <a:lnTo>
                  <a:pt x="2651" y="578"/>
                </a:lnTo>
                <a:lnTo>
                  <a:pt x="2651" y="531"/>
                </a:lnTo>
                <a:lnTo>
                  <a:pt x="2700" y="531"/>
                </a:lnTo>
                <a:lnTo>
                  <a:pt x="2700" y="578"/>
                </a:lnTo>
                <a:close/>
                <a:moveTo>
                  <a:pt x="2622" y="578"/>
                </a:moveTo>
                <a:lnTo>
                  <a:pt x="2575" y="578"/>
                </a:lnTo>
                <a:lnTo>
                  <a:pt x="2575" y="531"/>
                </a:lnTo>
                <a:lnTo>
                  <a:pt x="2622" y="531"/>
                </a:lnTo>
                <a:lnTo>
                  <a:pt x="2622" y="578"/>
                </a:lnTo>
                <a:close/>
                <a:moveTo>
                  <a:pt x="2547" y="578"/>
                </a:moveTo>
                <a:lnTo>
                  <a:pt x="2499" y="578"/>
                </a:lnTo>
                <a:lnTo>
                  <a:pt x="2499" y="531"/>
                </a:lnTo>
                <a:lnTo>
                  <a:pt x="2547" y="531"/>
                </a:lnTo>
                <a:lnTo>
                  <a:pt x="2547" y="578"/>
                </a:lnTo>
                <a:close/>
                <a:moveTo>
                  <a:pt x="2471" y="578"/>
                </a:moveTo>
                <a:lnTo>
                  <a:pt x="2424" y="578"/>
                </a:lnTo>
                <a:lnTo>
                  <a:pt x="2424" y="531"/>
                </a:lnTo>
                <a:lnTo>
                  <a:pt x="2471" y="531"/>
                </a:lnTo>
                <a:lnTo>
                  <a:pt x="2471" y="578"/>
                </a:lnTo>
                <a:close/>
                <a:moveTo>
                  <a:pt x="2395" y="578"/>
                </a:moveTo>
                <a:lnTo>
                  <a:pt x="2348" y="578"/>
                </a:lnTo>
                <a:lnTo>
                  <a:pt x="2348" y="531"/>
                </a:lnTo>
                <a:lnTo>
                  <a:pt x="2395" y="531"/>
                </a:lnTo>
                <a:lnTo>
                  <a:pt x="2395" y="578"/>
                </a:lnTo>
                <a:close/>
                <a:moveTo>
                  <a:pt x="2319" y="578"/>
                </a:moveTo>
                <a:lnTo>
                  <a:pt x="2272" y="578"/>
                </a:lnTo>
                <a:lnTo>
                  <a:pt x="2272" y="531"/>
                </a:lnTo>
                <a:lnTo>
                  <a:pt x="2319" y="531"/>
                </a:lnTo>
                <a:lnTo>
                  <a:pt x="2319" y="578"/>
                </a:lnTo>
                <a:close/>
                <a:moveTo>
                  <a:pt x="2244" y="578"/>
                </a:moveTo>
                <a:lnTo>
                  <a:pt x="2196" y="578"/>
                </a:lnTo>
                <a:lnTo>
                  <a:pt x="2196" y="531"/>
                </a:lnTo>
                <a:lnTo>
                  <a:pt x="2244" y="531"/>
                </a:lnTo>
                <a:lnTo>
                  <a:pt x="2244" y="578"/>
                </a:lnTo>
                <a:close/>
                <a:moveTo>
                  <a:pt x="2168" y="578"/>
                </a:moveTo>
                <a:lnTo>
                  <a:pt x="2121" y="578"/>
                </a:lnTo>
                <a:lnTo>
                  <a:pt x="2121" y="531"/>
                </a:lnTo>
                <a:lnTo>
                  <a:pt x="2168" y="531"/>
                </a:lnTo>
                <a:lnTo>
                  <a:pt x="2168" y="578"/>
                </a:lnTo>
                <a:close/>
                <a:moveTo>
                  <a:pt x="2092" y="578"/>
                </a:moveTo>
                <a:lnTo>
                  <a:pt x="2045" y="578"/>
                </a:lnTo>
                <a:lnTo>
                  <a:pt x="2045" y="531"/>
                </a:lnTo>
                <a:lnTo>
                  <a:pt x="2092" y="531"/>
                </a:lnTo>
                <a:lnTo>
                  <a:pt x="2092" y="578"/>
                </a:lnTo>
                <a:close/>
                <a:moveTo>
                  <a:pt x="2016" y="578"/>
                </a:moveTo>
                <a:lnTo>
                  <a:pt x="1969" y="578"/>
                </a:lnTo>
                <a:lnTo>
                  <a:pt x="1969" y="531"/>
                </a:lnTo>
                <a:lnTo>
                  <a:pt x="2016" y="531"/>
                </a:lnTo>
                <a:lnTo>
                  <a:pt x="2016" y="578"/>
                </a:lnTo>
                <a:close/>
                <a:moveTo>
                  <a:pt x="1941" y="578"/>
                </a:moveTo>
                <a:lnTo>
                  <a:pt x="1893" y="578"/>
                </a:lnTo>
                <a:lnTo>
                  <a:pt x="1893" y="531"/>
                </a:lnTo>
                <a:lnTo>
                  <a:pt x="1941" y="531"/>
                </a:lnTo>
                <a:lnTo>
                  <a:pt x="1941" y="578"/>
                </a:lnTo>
                <a:close/>
                <a:moveTo>
                  <a:pt x="1865" y="578"/>
                </a:moveTo>
                <a:lnTo>
                  <a:pt x="1818" y="578"/>
                </a:lnTo>
                <a:lnTo>
                  <a:pt x="1818" y="531"/>
                </a:lnTo>
                <a:lnTo>
                  <a:pt x="1865" y="531"/>
                </a:lnTo>
                <a:lnTo>
                  <a:pt x="1865" y="578"/>
                </a:lnTo>
                <a:close/>
                <a:moveTo>
                  <a:pt x="1789" y="578"/>
                </a:moveTo>
                <a:lnTo>
                  <a:pt x="1742" y="578"/>
                </a:lnTo>
                <a:lnTo>
                  <a:pt x="1742" y="531"/>
                </a:lnTo>
                <a:lnTo>
                  <a:pt x="1789" y="531"/>
                </a:lnTo>
                <a:lnTo>
                  <a:pt x="1789" y="578"/>
                </a:lnTo>
                <a:close/>
                <a:moveTo>
                  <a:pt x="1638" y="578"/>
                </a:moveTo>
                <a:lnTo>
                  <a:pt x="1591" y="578"/>
                </a:lnTo>
                <a:lnTo>
                  <a:pt x="1591" y="531"/>
                </a:lnTo>
                <a:lnTo>
                  <a:pt x="1638" y="531"/>
                </a:lnTo>
                <a:lnTo>
                  <a:pt x="1638" y="578"/>
                </a:lnTo>
                <a:close/>
                <a:moveTo>
                  <a:pt x="1562" y="578"/>
                </a:moveTo>
                <a:lnTo>
                  <a:pt x="1515" y="578"/>
                </a:lnTo>
                <a:lnTo>
                  <a:pt x="1515" y="531"/>
                </a:lnTo>
                <a:lnTo>
                  <a:pt x="1562" y="531"/>
                </a:lnTo>
                <a:lnTo>
                  <a:pt x="1562" y="578"/>
                </a:lnTo>
                <a:close/>
                <a:moveTo>
                  <a:pt x="1032" y="578"/>
                </a:moveTo>
                <a:lnTo>
                  <a:pt x="985" y="578"/>
                </a:lnTo>
                <a:lnTo>
                  <a:pt x="985" y="531"/>
                </a:lnTo>
                <a:lnTo>
                  <a:pt x="1032" y="531"/>
                </a:lnTo>
                <a:lnTo>
                  <a:pt x="1032" y="578"/>
                </a:lnTo>
                <a:close/>
                <a:moveTo>
                  <a:pt x="956" y="578"/>
                </a:moveTo>
                <a:lnTo>
                  <a:pt x="909" y="578"/>
                </a:lnTo>
                <a:lnTo>
                  <a:pt x="909" y="531"/>
                </a:lnTo>
                <a:lnTo>
                  <a:pt x="956" y="531"/>
                </a:lnTo>
                <a:lnTo>
                  <a:pt x="956" y="578"/>
                </a:lnTo>
                <a:close/>
                <a:moveTo>
                  <a:pt x="881" y="578"/>
                </a:moveTo>
                <a:lnTo>
                  <a:pt x="833" y="578"/>
                </a:lnTo>
                <a:lnTo>
                  <a:pt x="833" y="531"/>
                </a:lnTo>
                <a:lnTo>
                  <a:pt x="881" y="531"/>
                </a:lnTo>
                <a:lnTo>
                  <a:pt x="881" y="578"/>
                </a:lnTo>
                <a:close/>
                <a:moveTo>
                  <a:pt x="805" y="578"/>
                </a:moveTo>
                <a:lnTo>
                  <a:pt x="758" y="578"/>
                </a:lnTo>
                <a:lnTo>
                  <a:pt x="758" y="531"/>
                </a:lnTo>
                <a:lnTo>
                  <a:pt x="805" y="531"/>
                </a:lnTo>
                <a:lnTo>
                  <a:pt x="805" y="578"/>
                </a:lnTo>
                <a:close/>
                <a:moveTo>
                  <a:pt x="729" y="578"/>
                </a:moveTo>
                <a:lnTo>
                  <a:pt x="682" y="578"/>
                </a:lnTo>
                <a:lnTo>
                  <a:pt x="682" y="531"/>
                </a:lnTo>
                <a:lnTo>
                  <a:pt x="729" y="531"/>
                </a:lnTo>
                <a:lnTo>
                  <a:pt x="729" y="578"/>
                </a:lnTo>
                <a:close/>
                <a:moveTo>
                  <a:pt x="653" y="578"/>
                </a:moveTo>
                <a:lnTo>
                  <a:pt x="606" y="578"/>
                </a:lnTo>
                <a:lnTo>
                  <a:pt x="606" y="531"/>
                </a:lnTo>
                <a:lnTo>
                  <a:pt x="653" y="531"/>
                </a:lnTo>
                <a:lnTo>
                  <a:pt x="653" y="578"/>
                </a:lnTo>
                <a:close/>
                <a:moveTo>
                  <a:pt x="578" y="578"/>
                </a:moveTo>
                <a:lnTo>
                  <a:pt x="530" y="578"/>
                </a:lnTo>
                <a:lnTo>
                  <a:pt x="530" y="531"/>
                </a:lnTo>
                <a:lnTo>
                  <a:pt x="578" y="531"/>
                </a:lnTo>
                <a:lnTo>
                  <a:pt x="578" y="578"/>
                </a:lnTo>
                <a:close/>
                <a:moveTo>
                  <a:pt x="502" y="578"/>
                </a:moveTo>
                <a:lnTo>
                  <a:pt x="455" y="578"/>
                </a:lnTo>
                <a:lnTo>
                  <a:pt x="455" y="531"/>
                </a:lnTo>
                <a:lnTo>
                  <a:pt x="502" y="531"/>
                </a:lnTo>
                <a:lnTo>
                  <a:pt x="502" y="578"/>
                </a:lnTo>
                <a:close/>
                <a:moveTo>
                  <a:pt x="426" y="578"/>
                </a:moveTo>
                <a:lnTo>
                  <a:pt x="379" y="578"/>
                </a:lnTo>
                <a:lnTo>
                  <a:pt x="379" y="531"/>
                </a:lnTo>
                <a:lnTo>
                  <a:pt x="426" y="531"/>
                </a:lnTo>
                <a:lnTo>
                  <a:pt x="426" y="578"/>
                </a:lnTo>
                <a:close/>
                <a:moveTo>
                  <a:pt x="351" y="578"/>
                </a:moveTo>
                <a:lnTo>
                  <a:pt x="303" y="578"/>
                </a:lnTo>
                <a:lnTo>
                  <a:pt x="303" y="531"/>
                </a:lnTo>
                <a:lnTo>
                  <a:pt x="351" y="531"/>
                </a:lnTo>
                <a:lnTo>
                  <a:pt x="351" y="578"/>
                </a:lnTo>
                <a:close/>
                <a:moveTo>
                  <a:pt x="48" y="578"/>
                </a:moveTo>
                <a:lnTo>
                  <a:pt x="0" y="578"/>
                </a:lnTo>
                <a:lnTo>
                  <a:pt x="0" y="531"/>
                </a:lnTo>
                <a:lnTo>
                  <a:pt x="48" y="531"/>
                </a:lnTo>
                <a:lnTo>
                  <a:pt x="48" y="578"/>
                </a:lnTo>
                <a:close/>
                <a:moveTo>
                  <a:pt x="3306" y="502"/>
                </a:moveTo>
                <a:lnTo>
                  <a:pt x="3257" y="502"/>
                </a:lnTo>
                <a:lnTo>
                  <a:pt x="3257" y="455"/>
                </a:lnTo>
                <a:lnTo>
                  <a:pt x="3306" y="455"/>
                </a:lnTo>
                <a:lnTo>
                  <a:pt x="3306" y="502"/>
                </a:lnTo>
                <a:close/>
                <a:moveTo>
                  <a:pt x="3230" y="502"/>
                </a:moveTo>
                <a:lnTo>
                  <a:pt x="3181" y="502"/>
                </a:lnTo>
                <a:lnTo>
                  <a:pt x="3181" y="455"/>
                </a:lnTo>
                <a:lnTo>
                  <a:pt x="3230" y="455"/>
                </a:lnTo>
                <a:lnTo>
                  <a:pt x="3230" y="502"/>
                </a:lnTo>
                <a:close/>
                <a:moveTo>
                  <a:pt x="3155" y="502"/>
                </a:moveTo>
                <a:lnTo>
                  <a:pt x="3105" y="502"/>
                </a:lnTo>
                <a:lnTo>
                  <a:pt x="3105" y="455"/>
                </a:lnTo>
                <a:lnTo>
                  <a:pt x="3155" y="455"/>
                </a:lnTo>
                <a:lnTo>
                  <a:pt x="3155" y="502"/>
                </a:lnTo>
                <a:close/>
                <a:moveTo>
                  <a:pt x="3079" y="502"/>
                </a:moveTo>
                <a:lnTo>
                  <a:pt x="3029" y="502"/>
                </a:lnTo>
                <a:lnTo>
                  <a:pt x="3029" y="455"/>
                </a:lnTo>
                <a:lnTo>
                  <a:pt x="3079" y="455"/>
                </a:lnTo>
                <a:lnTo>
                  <a:pt x="3079" y="502"/>
                </a:lnTo>
                <a:close/>
                <a:moveTo>
                  <a:pt x="3003" y="502"/>
                </a:moveTo>
                <a:lnTo>
                  <a:pt x="2954" y="502"/>
                </a:lnTo>
                <a:lnTo>
                  <a:pt x="2954" y="455"/>
                </a:lnTo>
                <a:lnTo>
                  <a:pt x="3003" y="455"/>
                </a:lnTo>
                <a:lnTo>
                  <a:pt x="3003" y="502"/>
                </a:lnTo>
                <a:close/>
                <a:moveTo>
                  <a:pt x="2928" y="502"/>
                </a:moveTo>
                <a:lnTo>
                  <a:pt x="2878" y="502"/>
                </a:lnTo>
                <a:lnTo>
                  <a:pt x="2878" y="455"/>
                </a:lnTo>
                <a:lnTo>
                  <a:pt x="2928" y="455"/>
                </a:lnTo>
                <a:lnTo>
                  <a:pt x="2928" y="502"/>
                </a:lnTo>
                <a:close/>
                <a:moveTo>
                  <a:pt x="2852" y="502"/>
                </a:moveTo>
                <a:lnTo>
                  <a:pt x="2802" y="502"/>
                </a:lnTo>
                <a:lnTo>
                  <a:pt x="2802" y="455"/>
                </a:lnTo>
                <a:lnTo>
                  <a:pt x="2852" y="455"/>
                </a:lnTo>
                <a:lnTo>
                  <a:pt x="2852" y="502"/>
                </a:lnTo>
                <a:close/>
                <a:moveTo>
                  <a:pt x="2776" y="502"/>
                </a:moveTo>
                <a:lnTo>
                  <a:pt x="2726" y="502"/>
                </a:lnTo>
                <a:lnTo>
                  <a:pt x="2726" y="455"/>
                </a:lnTo>
                <a:lnTo>
                  <a:pt x="2776" y="455"/>
                </a:lnTo>
                <a:lnTo>
                  <a:pt x="2776" y="502"/>
                </a:lnTo>
                <a:close/>
                <a:moveTo>
                  <a:pt x="2700" y="502"/>
                </a:moveTo>
                <a:lnTo>
                  <a:pt x="2651" y="502"/>
                </a:lnTo>
                <a:lnTo>
                  <a:pt x="2651" y="455"/>
                </a:lnTo>
                <a:lnTo>
                  <a:pt x="2700" y="455"/>
                </a:lnTo>
                <a:lnTo>
                  <a:pt x="2700" y="502"/>
                </a:lnTo>
                <a:close/>
                <a:moveTo>
                  <a:pt x="2622" y="502"/>
                </a:moveTo>
                <a:lnTo>
                  <a:pt x="2575" y="502"/>
                </a:lnTo>
                <a:lnTo>
                  <a:pt x="2575" y="455"/>
                </a:lnTo>
                <a:lnTo>
                  <a:pt x="2622" y="455"/>
                </a:lnTo>
                <a:lnTo>
                  <a:pt x="2622" y="502"/>
                </a:lnTo>
                <a:close/>
                <a:moveTo>
                  <a:pt x="2547" y="502"/>
                </a:moveTo>
                <a:lnTo>
                  <a:pt x="2499" y="502"/>
                </a:lnTo>
                <a:lnTo>
                  <a:pt x="2499" y="455"/>
                </a:lnTo>
                <a:lnTo>
                  <a:pt x="2547" y="455"/>
                </a:lnTo>
                <a:lnTo>
                  <a:pt x="2547" y="502"/>
                </a:lnTo>
                <a:close/>
                <a:moveTo>
                  <a:pt x="2471" y="502"/>
                </a:moveTo>
                <a:lnTo>
                  <a:pt x="2424" y="502"/>
                </a:lnTo>
                <a:lnTo>
                  <a:pt x="2424" y="455"/>
                </a:lnTo>
                <a:lnTo>
                  <a:pt x="2471" y="455"/>
                </a:lnTo>
                <a:lnTo>
                  <a:pt x="2471" y="502"/>
                </a:lnTo>
                <a:close/>
                <a:moveTo>
                  <a:pt x="2395" y="502"/>
                </a:moveTo>
                <a:lnTo>
                  <a:pt x="2348" y="502"/>
                </a:lnTo>
                <a:lnTo>
                  <a:pt x="2348" y="455"/>
                </a:lnTo>
                <a:lnTo>
                  <a:pt x="2395" y="455"/>
                </a:lnTo>
                <a:lnTo>
                  <a:pt x="2395" y="502"/>
                </a:lnTo>
                <a:close/>
                <a:moveTo>
                  <a:pt x="2319" y="502"/>
                </a:moveTo>
                <a:lnTo>
                  <a:pt x="2272" y="502"/>
                </a:lnTo>
                <a:lnTo>
                  <a:pt x="2272" y="455"/>
                </a:lnTo>
                <a:lnTo>
                  <a:pt x="2319" y="455"/>
                </a:lnTo>
                <a:lnTo>
                  <a:pt x="2319" y="502"/>
                </a:lnTo>
                <a:close/>
                <a:moveTo>
                  <a:pt x="2244" y="502"/>
                </a:moveTo>
                <a:lnTo>
                  <a:pt x="2196" y="502"/>
                </a:lnTo>
                <a:lnTo>
                  <a:pt x="2196" y="455"/>
                </a:lnTo>
                <a:lnTo>
                  <a:pt x="2244" y="455"/>
                </a:lnTo>
                <a:lnTo>
                  <a:pt x="2244" y="502"/>
                </a:lnTo>
                <a:close/>
                <a:moveTo>
                  <a:pt x="2168" y="502"/>
                </a:moveTo>
                <a:lnTo>
                  <a:pt x="2121" y="502"/>
                </a:lnTo>
                <a:lnTo>
                  <a:pt x="2121" y="455"/>
                </a:lnTo>
                <a:lnTo>
                  <a:pt x="2168" y="455"/>
                </a:lnTo>
                <a:lnTo>
                  <a:pt x="2168" y="502"/>
                </a:lnTo>
                <a:close/>
                <a:moveTo>
                  <a:pt x="2092" y="502"/>
                </a:moveTo>
                <a:lnTo>
                  <a:pt x="2045" y="502"/>
                </a:lnTo>
                <a:lnTo>
                  <a:pt x="2045" y="455"/>
                </a:lnTo>
                <a:lnTo>
                  <a:pt x="2092" y="455"/>
                </a:lnTo>
                <a:lnTo>
                  <a:pt x="2092" y="502"/>
                </a:lnTo>
                <a:close/>
                <a:moveTo>
                  <a:pt x="2016" y="502"/>
                </a:moveTo>
                <a:lnTo>
                  <a:pt x="1969" y="502"/>
                </a:lnTo>
                <a:lnTo>
                  <a:pt x="1969" y="455"/>
                </a:lnTo>
                <a:lnTo>
                  <a:pt x="2016" y="455"/>
                </a:lnTo>
                <a:lnTo>
                  <a:pt x="2016" y="502"/>
                </a:lnTo>
                <a:close/>
                <a:moveTo>
                  <a:pt x="1941" y="502"/>
                </a:moveTo>
                <a:lnTo>
                  <a:pt x="1893" y="502"/>
                </a:lnTo>
                <a:lnTo>
                  <a:pt x="1893" y="455"/>
                </a:lnTo>
                <a:lnTo>
                  <a:pt x="1941" y="455"/>
                </a:lnTo>
                <a:lnTo>
                  <a:pt x="1941" y="502"/>
                </a:lnTo>
                <a:close/>
                <a:moveTo>
                  <a:pt x="1789" y="502"/>
                </a:moveTo>
                <a:lnTo>
                  <a:pt x="1742" y="502"/>
                </a:lnTo>
                <a:lnTo>
                  <a:pt x="1742" y="455"/>
                </a:lnTo>
                <a:lnTo>
                  <a:pt x="1789" y="455"/>
                </a:lnTo>
                <a:lnTo>
                  <a:pt x="1789" y="502"/>
                </a:lnTo>
                <a:close/>
                <a:moveTo>
                  <a:pt x="1714" y="502"/>
                </a:moveTo>
                <a:lnTo>
                  <a:pt x="1666" y="502"/>
                </a:lnTo>
                <a:lnTo>
                  <a:pt x="1666" y="455"/>
                </a:lnTo>
                <a:lnTo>
                  <a:pt x="1714" y="455"/>
                </a:lnTo>
                <a:lnTo>
                  <a:pt x="1714" y="502"/>
                </a:lnTo>
                <a:close/>
                <a:moveTo>
                  <a:pt x="1562" y="502"/>
                </a:moveTo>
                <a:lnTo>
                  <a:pt x="1515" y="502"/>
                </a:lnTo>
                <a:lnTo>
                  <a:pt x="1515" y="455"/>
                </a:lnTo>
                <a:lnTo>
                  <a:pt x="1562" y="455"/>
                </a:lnTo>
                <a:lnTo>
                  <a:pt x="1562" y="502"/>
                </a:lnTo>
                <a:close/>
                <a:moveTo>
                  <a:pt x="1184" y="502"/>
                </a:moveTo>
                <a:lnTo>
                  <a:pt x="1136" y="502"/>
                </a:lnTo>
                <a:lnTo>
                  <a:pt x="1136" y="455"/>
                </a:lnTo>
                <a:lnTo>
                  <a:pt x="1184" y="455"/>
                </a:lnTo>
                <a:lnTo>
                  <a:pt x="1184" y="502"/>
                </a:lnTo>
                <a:close/>
                <a:moveTo>
                  <a:pt x="956" y="502"/>
                </a:moveTo>
                <a:lnTo>
                  <a:pt x="909" y="502"/>
                </a:lnTo>
                <a:lnTo>
                  <a:pt x="909" y="455"/>
                </a:lnTo>
                <a:lnTo>
                  <a:pt x="956" y="455"/>
                </a:lnTo>
                <a:lnTo>
                  <a:pt x="956" y="502"/>
                </a:lnTo>
                <a:close/>
                <a:moveTo>
                  <a:pt x="881" y="502"/>
                </a:moveTo>
                <a:lnTo>
                  <a:pt x="833" y="502"/>
                </a:lnTo>
                <a:lnTo>
                  <a:pt x="833" y="455"/>
                </a:lnTo>
                <a:lnTo>
                  <a:pt x="881" y="455"/>
                </a:lnTo>
                <a:lnTo>
                  <a:pt x="881" y="502"/>
                </a:lnTo>
                <a:close/>
                <a:moveTo>
                  <a:pt x="729" y="502"/>
                </a:moveTo>
                <a:lnTo>
                  <a:pt x="682" y="502"/>
                </a:lnTo>
                <a:lnTo>
                  <a:pt x="682" y="455"/>
                </a:lnTo>
                <a:lnTo>
                  <a:pt x="729" y="455"/>
                </a:lnTo>
                <a:lnTo>
                  <a:pt x="729" y="502"/>
                </a:lnTo>
                <a:close/>
                <a:moveTo>
                  <a:pt x="653" y="502"/>
                </a:moveTo>
                <a:lnTo>
                  <a:pt x="606" y="502"/>
                </a:lnTo>
                <a:lnTo>
                  <a:pt x="606" y="455"/>
                </a:lnTo>
                <a:lnTo>
                  <a:pt x="653" y="455"/>
                </a:lnTo>
                <a:lnTo>
                  <a:pt x="653" y="502"/>
                </a:lnTo>
                <a:close/>
                <a:moveTo>
                  <a:pt x="578" y="502"/>
                </a:moveTo>
                <a:lnTo>
                  <a:pt x="530" y="502"/>
                </a:lnTo>
                <a:lnTo>
                  <a:pt x="530" y="455"/>
                </a:lnTo>
                <a:lnTo>
                  <a:pt x="578" y="455"/>
                </a:lnTo>
                <a:lnTo>
                  <a:pt x="578" y="502"/>
                </a:lnTo>
                <a:close/>
                <a:moveTo>
                  <a:pt x="502" y="502"/>
                </a:moveTo>
                <a:lnTo>
                  <a:pt x="455" y="502"/>
                </a:lnTo>
                <a:lnTo>
                  <a:pt x="455" y="455"/>
                </a:lnTo>
                <a:lnTo>
                  <a:pt x="502" y="455"/>
                </a:lnTo>
                <a:lnTo>
                  <a:pt x="502" y="502"/>
                </a:lnTo>
                <a:close/>
                <a:moveTo>
                  <a:pt x="426" y="502"/>
                </a:moveTo>
                <a:lnTo>
                  <a:pt x="379" y="502"/>
                </a:lnTo>
                <a:lnTo>
                  <a:pt x="379" y="455"/>
                </a:lnTo>
                <a:lnTo>
                  <a:pt x="426" y="455"/>
                </a:lnTo>
                <a:lnTo>
                  <a:pt x="426" y="502"/>
                </a:lnTo>
                <a:close/>
                <a:moveTo>
                  <a:pt x="351" y="502"/>
                </a:moveTo>
                <a:lnTo>
                  <a:pt x="303" y="502"/>
                </a:lnTo>
                <a:lnTo>
                  <a:pt x="303" y="455"/>
                </a:lnTo>
                <a:lnTo>
                  <a:pt x="351" y="455"/>
                </a:lnTo>
                <a:lnTo>
                  <a:pt x="351" y="502"/>
                </a:lnTo>
                <a:close/>
                <a:moveTo>
                  <a:pt x="275" y="502"/>
                </a:moveTo>
                <a:lnTo>
                  <a:pt x="227" y="502"/>
                </a:lnTo>
                <a:lnTo>
                  <a:pt x="227" y="455"/>
                </a:lnTo>
                <a:lnTo>
                  <a:pt x="275" y="455"/>
                </a:lnTo>
                <a:lnTo>
                  <a:pt x="275" y="502"/>
                </a:lnTo>
                <a:close/>
                <a:moveTo>
                  <a:pt x="123" y="502"/>
                </a:moveTo>
                <a:lnTo>
                  <a:pt x="76" y="502"/>
                </a:lnTo>
                <a:lnTo>
                  <a:pt x="76" y="455"/>
                </a:lnTo>
                <a:lnTo>
                  <a:pt x="123" y="455"/>
                </a:lnTo>
                <a:lnTo>
                  <a:pt x="123" y="502"/>
                </a:lnTo>
                <a:close/>
                <a:moveTo>
                  <a:pt x="3458" y="426"/>
                </a:moveTo>
                <a:lnTo>
                  <a:pt x="3408" y="426"/>
                </a:lnTo>
                <a:lnTo>
                  <a:pt x="3408" y="379"/>
                </a:lnTo>
                <a:lnTo>
                  <a:pt x="3458" y="379"/>
                </a:lnTo>
                <a:lnTo>
                  <a:pt x="3458" y="426"/>
                </a:lnTo>
                <a:close/>
                <a:moveTo>
                  <a:pt x="3382" y="426"/>
                </a:moveTo>
                <a:lnTo>
                  <a:pt x="3332" y="426"/>
                </a:lnTo>
                <a:lnTo>
                  <a:pt x="3332" y="379"/>
                </a:lnTo>
                <a:lnTo>
                  <a:pt x="3382" y="379"/>
                </a:lnTo>
                <a:lnTo>
                  <a:pt x="3382" y="426"/>
                </a:lnTo>
                <a:close/>
                <a:moveTo>
                  <a:pt x="3306" y="426"/>
                </a:moveTo>
                <a:lnTo>
                  <a:pt x="3257" y="426"/>
                </a:lnTo>
                <a:lnTo>
                  <a:pt x="3257" y="379"/>
                </a:lnTo>
                <a:lnTo>
                  <a:pt x="3306" y="379"/>
                </a:lnTo>
                <a:lnTo>
                  <a:pt x="3306" y="426"/>
                </a:lnTo>
                <a:close/>
                <a:moveTo>
                  <a:pt x="3230" y="426"/>
                </a:moveTo>
                <a:lnTo>
                  <a:pt x="3181" y="426"/>
                </a:lnTo>
                <a:lnTo>
                  <a:pt x="3181" y="379"/>
                </a:lnTo>
                <a:lnTo>
                  <a:pt x="3230" y="379"/>
                </a:lnTo>
                <a:lnTo>
                  <a:pt x="3230" y="426"/>
                </a:lnTo>
                <a:close/>
                <a:moveTo>
                  <a:pt x="3155" y="426"/>
                </a:moveTo>
                <a:lnTo>
                  <a:pt x="3105" y="426"/>
                </a:lnTo>
                <a:lnTo>
                  <a:pt x="3105" y="379"/>
                </a:lnTo>
                <a:lnTo>
                  <a:pt x="3155" y="379"/>
                </a:lnTo>
                <a:lnTo>
                  <a:pt x="3155" y="426"/>
                </a:lnTo>
                <a:close/>
                <a:moveTo>
                  <a:pt x="3079" y="426"/>
                </a:moveTo>
                <a:lnTo>
                  <a:pt x="3029" y="426"/>
                </a:lnTo>
                <a:lnTo>
                  <a:pt x="3029" y="379"/>
                </a:lnTo>
                <a:lnTo>
                  <a:pt x="3079" y="379"/>
                </a:lnTo>
                <a:lnTo>
                  <a:pt x="3079" y="426"/>
                </a:lnTo>
                <a:close/>
                <a:moveTo>
                  <a:pt x="3003" y="426"/>
                </a:moveTo>
                <a:lnTo>
                  <a:pt x="2954" y="426"/>
                </a:lnTo>
                <a:lnTo>
                  <a:pt x="2954" y="379"/>
                </a:lnTo>
                <a:lnTo>
                  <a:pt x="3003" y="379"/>
                </a:lnTo>
                <a:lnTo>
                  <a:pt x="3003" y="426"/>
                </a:lnTo>
                <a:close/>
                <a:moveTo>
                  <a:pt x="2928" y="426"/>
                </a:moveTo>
                <a:lnTo>
                  <a:pt x="2878" y="426"/>
                </a:lnTo>
                <a:lnTo>
                  <a:pt x="2878" y="379"/>
                </a:lnTo>
                <a:lnTo>
                  <a:pt x="2928" y="379"/>
                </a:lnTo>
                <a:lnTo>
                  <a:pt x="2928" y="426"/>
                </a:lnTo>
                <a:close/>
                <a:moveTo>
                  <a:pt x="2852" y="426"/>
                </a:moveTo>
                <a:lnTo>
                  <a:pt x="2802" y="426"/>
                </a:lnTo>
                <a:lnTo>
                  <a:pt x="2802" y="379"/>
                </a:lnTo>
                <a:lnTo>
                  <a:pt x="2852" y="379"/>
                </a:lnTo>
                <a:lnTo>
                  <a:pt x="2852" y="426"/>
                </a:lnTo>
                <a:close/>
                <a:moveTo>
                  <a:pt x="2776" y="426"/>
                </a:moveTo>
                <a:lnTo>
                  <a:pt x="2726" y="426"/>
                </a:lnTo>
                <a:lnTo>
                  <a:pt x="2726" y="379"/>
                </a:lnTo>
                <a:lnTo>
                  <a:pt x="2776" y="379"/>
                </a:lnTo>
                <a:lnTo>
                  <a:pt x="2776" y="426"/>
                </a:lnTo>
                <a:close/>
                <a:moveTo>
                  <a:pt x="2700" y="426"/>
                </a:moveTo>
                <a:lnTo>
                  <a:pt x="2651" y="426"/>
                </a:lnTo>
                <a:lnTo>
                  <a:pt x="2651" y="379"/>
                </a:lnTo>
                <a:lnTo>
                  <a:pt x="2700" y="379"/>
                </a:lnTo>
                <a:lnTo>
                  <a:pt x="2700" y="426"/>
                </a:lnTo>
                <a:close/>
                <a:moveTo>
                  <a:pt x="2622" y="426"/>
                </a:moveTo>
                <a:lnTo>
                  <a:pt x="2575" y="426"/>
                </a:lnTo>
                <a:lnTo>
                  <a:pt x="2575" y="379"/>
                </a:lnTo>
                <a:lnTo>
                  <a:pt x="2622" y="379"/>
                </a:lnTo>
                <a:lnTo>
                  <a:pt x="2622" y="426"/>
                </a:lnTo>
                <a:close/>
                <a:moveTo>
                  <a:pt x="2547" y="426"/>
                </a:moveTo>
                <a:lnTo>
                  <a:pt x="2499" y="426"/>
                </a:lnTo>
                <a:lnTo>
                  <a:pt x="2499" y="379"/>
                </a:lnTo>
                <a:lnTo>
                  <a:pt x="2547" y="379"/>
                </a:lnTo>
                <a:lnTo>
                  <a:pt x="2547" y="426"/>
                </a:lnTo>
                <a:close/>
                <a:moveTo>
                  <a:pt x="2471" y="426"/>
                </a:moveTo>
                <a:lnTo>
                  <a:pt x="2424" y="426"/>
                </a:lnTo>
                <a:lnTo>
                  <a:pt x="2424" y="379"/>
                </a:lnTo>
                <a:lnTo>
                  <a:pt x="2471" y="379"/>
                </a:lnTo>
                <a:lnTo>
                  <a:pt x="2471" y="426"/>
                </a:lnTo>
                <a:close/>
                <a:moveTo>
                  <a:pt x="2395" y="426"/>
                </a:moveTo>
                <a:lnTo>
                  <a:pt x="2348" y="426"/>
                </a:lnTo>
                <a:lnTo>
                  <a:pt x="2348" y="379"/>
                </a:lnTo>
                <a:lnTo>
                  <a:pt x="2395" y="379"/>
                </a:lnTo>
                <a:lnTo>
                  <a:pt x="2395" y="426"/>
                </a:lnTo>
                <a:close/>
                <a:moveTo>
                  <a:pt x="2319" y="426"/>
                </a:moveTo>
                <a:lnTo>
                  <a:pt x="2272" y="426"/>
                </a:lnTo>
                <a:lnTo>
                  <a:pt x="2272" y="379"/>
                </a:lnTo>
                <a:lnTo>
                  <a:pt x="2319" y="379"/>
                </a:lnTo>
                <a:lnTo>
                  <a:pt x="2319" y="426"/>
                </a:lnTo>
                <a:close/>
                <a:moveTo>
                  <a:pt x="2244" y="426"/>
                </a:moveTo>
                <a:lnTo>
                  <a:pt x="2196" y="426"/>
                </a:lnTo>
                <a:lnTo>
                  <a:pt x="2196" y="379"/>
                </a:lnTo>
                <a:lnTo>
                  <a:pt x="2244" y="379"/>
                </a:lnTo>
                <a:lnTo>
                  <a:pt x="2244" y="426"/>
                </a:lnTo>
                <a:close/>
                <a:moveTo>
                  <a:pt x="2168" y="426"/>
                </a:moveTo>
                <a:lnTo>
                  <a:pt x="2121" y="426"/>
                </a:lnTo>
                <a:lnTo>
                  <a:pt x="2121" y="379"/>
                </a:lnTo>
                <a:lnTo>
                  <a:pt x="2168" y="379"/>
                </a:lnTo>
                <a:lnTo>
                  <a:pt x="2168" y="426"/>
                </a:lnTo>
                <a:close/>
                <a:moveTo>
                  <a:pt x="2092" y="426"/>
                </a:moveTo>
                <a:lnTo>
                  <a:pt x="2045" y="426"/>
                </a:lnTo>
                <a:lnTo>
                  <a:pt x="2045" y="379"/>
                </a:lnTo>
                <a:lnTo>
                  <a:pt x="2092" y="379"/>
                </a:lnTo>
                <a:lnTo>
                  <a:pt x="2092" y="426"/>
                </a:lnTo>
                <a:close/>
                <a:moveTo>
                  <a:pt x="2016" y="426"/>
                </a:moveTo>
                <a:lnTo>
                  <a:pt x="1969" y="426"/>
                </a:lnTo>
                <a:lnTo>
                  <a:pt x="1969" y="379"/>
                </a:lnTo>
                <a:lnTo>
                  <a:pt x="2016" y="379"/>
                </a:lnTo>
                <a:lnTo>
                  <a:pt x="2016" y="426"/>
                </a:lnTo>
                <a:close/>
                <a:moveTo>
                  <a:pt x="1941" y="426"/>
                </a:moveTo>
                <a:lnTo>
                  <a:pt x="1893" y="426"/>
                </a:lnTo>
                <a:lnTo>
                  <a:pt x="1893" y="379"/>
                </a:lnTo>
                <a:lnTo>
                  <a:pt x="1941" y="379"/>
                </a:lnTo>
                <a:lnTo>
                  <a:pt x="1941" y="426"/>
                </a:lnTo>
                <a:close/>
                <a:moveTo>
                  <a:pt x="1865" y="426"/>
                </a:moveTo>
                <a:lnTo>
                  <a:pt x="1818" y="426"/>
                </a:lnTo>
                <a:lnTo>
                  <a:pt x="1818" y="379"/>
                </a:lnTo>
                <a:lnTo>
                  <a:pt x="1865" y="379"/>
                </a:lnTo>
                <a:lnTo>
                  <a:pt x="1865" y="426"/>
                </a:lnTo>
                <a:close/>
                <a:moveTo>
                  <a:pt x="1789" y="426"/>
                </a:moveTo>
                <a:lnTo>
                  <a:pt x="1742" y="426"/>
                </a:lnTo>
                <a:lnTo>
                  <a:pt x="1742" y="379"/>
                </a:lnTo>
                <a:lnTo>
                  <a:pt x="1789" y="379"/>
                </a:lnTo>
                <a:lnTo>
                  <a:pt x="1789" y="426"/>
                </a:lnTo>
                <a:close/>
                <a:moveTo>
                  <a:pt x="1486" y="426"/>
                </a:moveTo>
                <a:lnTo>
                  <a:pt x="1439" y="426"/>
                </a:lnTo>
                <a:lnTo>
                  <a:pt x="1439" y="379"/>
                </a:lnTo>
                <a:lnTo>
                  <a:pt x="1486" y="379"/>
                </a:lnTo>
                <a:lnTo>
                  <a:pt x="1486" y="426"/>
                </a:lnTo>
                <a:close/>
                <a:moveTo>
                  <a:pt x="1411" y="426"/>
                </a:moveTo>
                <a:lnTo>
                  <a:pt x="1363" y="426"/>
                </a:lnTo>
                <a:lnTo>
                  <a:pt x="1363" y="379"/>
                </a:lnTo>
                <a:lnTo>
                  <a:pt x="1411" y="379"/>
                </a:lnTo>
                <a:lnTo>
                  <a:pt x="1411" y="426"/>
                </a:lnTo>
                <a:close/>
                <a:moveTo>
                  <a:pt x="1259" y="426"/>
                </a:moveTo>
                <a:lnTo>
                  <a:pt x="1212" y="426"/>
                </a:lnTo>
                <a:lnTo>
                  <a:pt x="1212" y="379"/>
                </a:lnTo>
                <a:lnTo>
                  <a:pt x="1259" y="379"/>
                </a:lnTo>
                <a:lnTo>
                  <a:pt x="1259" y="426"/>
                </a:lnTo>
                <a:close/>
                <a:moveTo>
                  <a:pt x="1184" y="426"/>
                </a:moveTo>
                <a:lnTo>
                  <a:pt x="1136" y="426"/>
                </a:lnTo>
                <a:lnTo>
                  <a:pt x="1136" y="379"/>
                </a:lnTo>
                <a:lnTo>
                  <a:pt x="1184" y="379"/>
                </a:lnTo>
                <a:lnTo>
                  <a:pt x="1184" y="426"/>
                </a:lnTo>
                <a:close/>
                <a:moveTo>
                  <a:pt x="956" y="426"/>
                </a:moveTo>
                <a:lnTo>
                  <a:pt x="909" y="426"/>
                </a:lnTo>
                <a:lnTo>
                  <a:pt x="909" y="379"/>
                </a:lnTo>
                <a:lnTo>
                  <a:pt x="956" y="379"/>
                </a:lnTo>
                <a:lnTo>
                  <a:pt x="956" y="426"/>
                </a:lnTo>
                <a:close/>
                <a:moveTo>
                  <a:pt x="881" y="426"/>
                </a:moveTo>
                <a:lnTo>
                  <a:pt x="833" y="426"/>
                </a:lnTo>
                <a:lnTo>
                  <a:pt x="833" y="379"/>
                </a:lnTo>
                <a:lnTo>
                  <a:pt x="881" y="379"/>
                </a:lnTo>
                <a:lnTo>
                  <a:pt x="881" y="426"/>
                </a:lnTo>
                <a:close/>
                <a:moveTo>
                  <a:pt x="805" y="426"/>
                </a:moveTo>
                <a:lnTo>
                  <a:pt x="758" y="426"/>
                </a:lnTo>
                <a:lnTo>
                  <a:pt x="758" y="379"/>
                </a:lnTo>
                <a:lnTo>
                  <a:pt x="805" y="379"/>
                </a:lnTo>
                <a:lnTo>
                  <a:pt x="805" y="426"/>
                </a:lnTo>
                <a:close/>
                <a:moveTo>
                  <a:pt x="729" y="426"/>
                </a:moveTo>
                <a:lnTo>
                  <a:pt x="682" y="426"/>
                </a:lnTo>
                <a:lnTo>
                  <a:pt x="682" y="379"/>
                </a:lnTo>
                <a:lnTo>
                  <a:pt x="729" y="379"/>
                </a:lnTo>
                <a:lnTo>
                  <a:pt x="729" y="426"/>
                </a:lnTo>
                <a:close/>
                <a:moveTo>
                  <a:pt x="653" y="426"/>
                </a:moveTo>
                <a:lnTo>
                  <a:pt x="606" y="426"/>
                </a:lnTo>
                <a:lnTo>
                  <a:pt x="606" y="379"/>
                </a:lnTo>
                <a:lnTo>
                  <a:pt x="653" y="379"/>
                </a:lnTo>
                <a:lnTo>
                  <a:pt x="653" y="426"/>
                </a:lnTo>
                <a:close/>
                <a:moveTo>
                  <a:pt x="578" y="426"/>
                </a:moveTo>
                <a:lnTo>
                  <a:pt x="530" y="426"/>
                </a:lnTo>
                <a:lnTo>
                  <a:pt x="530" y="379"/>
                </a:lnTo>
                <a:lnTo>
                  <a:pt x="578" y="379"/>
                </a:lnTo>
                <a:lnTo>
                  <a:pt x="578" y="426"/>
                </a:lnTo>
                <a:close/>
                <a:moveTo>
                  <a:pt x="502" y="426"/>
                </a:moveTo>
                <a:lnTo>
                  <a:pt x="455" y="426"/>
                </a:lnTo>
                <a:lnTo>
                  <a:pt x="455" y="379"/>
                </a:lnTo>
                <a:lnTo>
                  <a:pt x="502" y="379"/>
                </a:lnTo>
                <a:lnTo>
                  <a:pt x="502" y="426"/>
                </a:lnTo>
                <a:close/>
                <a:moveTo>
                  <a:pt x="426" y="426"/>
                </a:moveTo>
                <a:lnTo>
                  <a:pt x="379" y="426"/>
                </a:lnTo>
                <a:lnTo>
                  <a:pt x="379" y="379"/>
                </a:lnTo>
                <a:lnTo>
                  <a:pt x="426" y="379"/>
                </a:lnTo>
                <a:lnTo>
                  <a:pt x="426" y="426"/>
                </a:lnTo>
                <a:close/>
                <a:moveTo>
                  <a:pt x="351" y="426"/>
                </a:moveTo>
                <a:lnTo>
                  <a:pt x="303" y="426"/>
                </a:lnTo>
                <a:lnTo>
                  <a:pt x="303" y="379"/>
                </a:lnTo>
                <a:lnTo>
                  <a:pt x="351" y="379"/>
                </a:lnTo>
                <a:lnTo>
                  <a:pt x="351" y="426"/>
                </a:lnTo>
                <a:close/>
                <a:moveTo>
                  <a:pt x="275" y="426"/>
                </a:moveTo>
                <a:lnTo>
                  <a:pt x="227" y="426"/>
                </a:lnTo>
                <a:lnTo>
                  <a:pt x="227" y="379"/>
                </a:lnTo>
                <a:lnTo>
                  <a:pt x="275" y="379"/>
                </a:lnTo>
                <a:lnTo>
                  <a:pt x="275" y="426"/>
                </a:lnTo>
                <a:close/>
                <a:moveTo>
                  <a:pt x="199" y="426"/>
                </a:moveTo>
                <a:lnTo>
                  <a:pt x="152" y="426"/>
                </a:lnTo>
                <a:lnTo>
                  <a:pt x="152" y="379"/>
                </a:lnTo>
                <a:lnTo>
                  <a:pt x="199" y="379"/>
                </a:lnTo>
                <a:lnTo>
                  <a:pt x="199" y="426"/>
                </a:lnTo>
                <a:close/>
                <a:moveTo>
                  <a:pt x="123" y="426"/>
                </a:moveTo>
                <a:lnTo>
                  <a:pt x="76" y="426"/>
                </a:lnTo>
                <a:lnTo>
                  <a:pt x="76" y="379"/>
                </a:lnTo>
                <a:lnTo>
                  <a:pt x="123" y="379"/>
                </a:lnTo>
                <a:lnTo>
                  <a:pt x="123" y="426"/>
                </a:lnTo>
                <a:close/>
                <a:moveTo>
                  <a:pt x="48" y="426"/>
                </a:moveTo>
                <a:lnTo>
                  <a:pt x="0" y="426"/>
                </a:lnTo>
                <a:lnTo>
                  <a:pt x="0" y="379"/>
                </a:lnTo>
                <a:lnTo>
                  <a:pt x="48" y="379"/>
                </a:lnTo>
                <a:lnTo>
                  <a:pt x="48" y="426"/>
                </a:lnTo>
                <a:close/>
                <a:moveTo>
                  <a:pt x="3382" y="351"/>
                </a:moveTo>
                <a:lnTo>
                  <a:pt x="3332" y="351"/>
                </a:lnTo>
                <a:lnTo>
                  <a:pt x="3332" y="303"/>
                </a:lnTo>
                <a:lnTo>
                  <a:pt x="3382" y="303"/>
                </a:lnTo>
                <a:lnTo>
                  <a:pt x="3382" y="351"/>
                </a:lnTo>
                <a:close/>
                <a:moveTo>
                  <a:pt x="3306" y="351"/>
                </a:moveTo>
                <a:lnTo>
                  <a:pt x="3257" y="351"/>
                </a:lnTo>
                <a:lnTo>
                  <a:pt x="3257" y="303"/>
                </a:lnTo>
                <a:lnTo>
                  <a:pt x="3306" y="303"/>
                </a:lnTo>
                <a:lnTo>
                  <a:pt x="3306" y="351"/>
                </a:lnTo>
                <a:close/>
                <a:moveTo>
                  <a:pt x="3230" y="351"/>
                </a:moveTo>
                <a:lnTo>
                  <a:pt x="3181" y="351"/>
                </a:lnTo>
                <a:lnTo>
                  <a:pt x="3181" y="303"/>
                </a:lnTo>
                <a:lnTo>
                  <a:pt x="3230" y="303"/>
                </a:lnTo>
                <a:lnTo>
                  <a:pt x="3230" y="351"/>
                </a:lnTo>
                <a:close/>
                <a:moveTo>
                  <a:pt x="3155" y="351"/>
                </a:moveTo>
                <a:lnTo>
                  <a:pt x="3105" y="351"/>
                </a:lnTo>
                <a:lnTo>
                  <a:pt x="3105" y="303"/>
                </a:lnTo>
                <a:lnTo>
                  <a:pt x="3155" y="303"/>
                </a:lnTo>
                <a:lnTo>
                  <a:pt x="3155" y="351"/>
                </a:lnTo>
                <a:close/>
                <a:moveTo>
                  <a:pt x="3079" y="351"/>
                </a:moveTo>
                <a:lnTo>
                  <a:pt x="3029" y="351"/>
                </a:lnTo>
                <a:lnTo>
                  <a:pt x="3029" y="303"/>
                </a:lnTo>
                <a:lnTo>
                  <a:pt x="3079" y="303"/>
                </a:lnTo>
                <a:lnTo>
                  <a:pt x="3079" y="351"/>
                </a:lnTo>
                <a:close/>
                <a:moveTo>
                  <a:pt x="3003" y="351"/>
                </a:moveTo>
                <a:lnTo>
                  <a:pt x="2954" y="351"/>
                </a:lnTo>
                <a:lnTo>
                  <a:pt x="2954" y="303"/>
                </a:lnTo>
                <a:lnTo>
                  <a:pt x="3003" y="303"/>
                </a:lnTo>
                <a:lnTo>
                  <a:pt x="3003" y="351"/>
                </a:lnTo>
                <a:close/>
                <a:moveTo>
                  <a:pt x="2928" y="351"/>
                </a:moveTo>
                <a:lnTo>
                  <a:pt x="2878" y="351"/>
                </a:lnTo>
                <a:lnTo>
                  <a:pt x="2878" y="303"/>
                </a:lnTo>
                <a:lnTo>
                  <a:pt x="2928" y="303"/>
                </a:lnTo>
                <a:lnTo>
                  <a:pt x="2928" y="351"/>
                </a:lnTo>
                <a:close/>
                <a:moveTo>
                  <a:pt x="2852" y="351"/>
                </a:moveTo>
                <a:lnTo>
                  <a:pt x="2802" y="351"/>
                </a:lnTo>
                <a:lnTo>
                  <a:pt x="2802" y="303"/>
                </a:lnTo>
                <a:lnTo>
                  <a:pt x="2852" y="303"/>
                </a:lnTo>
                <a:lnTo>
                  <a:pt x="2852" y="351"/>
                </a:lnTo>
                <a:close/>
                <a:moveTo>
                  <a:pt x="2776" y="351"/>
                </a:moveTo>
                <a:lnTo>
                  <a:pt x="2726" y="351"/>
                </a:lnTo>
                <a:lnTo>
                  <a:pt x="2726" y="303"/>
                </a:lnTo>
                <a:lnTo>
                  <a:pt x="2776" y="303"/>
                </a:lnTo>
                <a:lnTo>
                  <a:pt x="2776" y="351"/>
                </a:lnTo>
                <a:close/>
                <a:moveTo>
                  <a:pt x="2700" y="351"/>
                </a:moveTo>
                <a:lnTo>
                  <a:pt x="2651" y="351"/>
                </a:lnTo>
                <a:lnTo>
                  <a:pt x="2651" y="303"/>
                </a:lnTo>
                <a:lnTo>
                  <a:pt x="2700" y="303"/>
                </a:lnTo>
                <a:lnTo>
                  <a:pt x="2700" y="351"/>
                </a:lnTo>
                <a:close/>
                <a:moveTo>
                  <a:pt x="2622" y="351"/>
                </a:moveTo>
                <a:lnTo>
                  <a:pt x="2575" y="351"/>
                </a:lnTo>
                <a:lnTo>
                  <a:pt x="2575" y="303"/>
                </a:lnTo>
                <a:lnTo>
                  <a:pt x="2622" y="303"/>
                </a:lnTo>
                <a:lnTo>
                  <a:pt x="2622" y="351"/>
                </a:lnTo>
                <a:close/>
                <a:moveTo>
                  <a:pt x="2547" y="351"/>
                </a:moveTo>
                <a:lnTo>
                  <a:pt x="2499" y="351"/>
                </a:lnTo>
                <a:lnTo>
                  <a:pt x="2499" y="303"/>
                </a:lnTo>
                <a:lnTo>
                  <a:pt x="2547" y="303"/>
                </a:lnTo>
                <a:lnTo>
                  <a:pt x="2547" y="351"/>
                </a:lnTo>
                <a:close/>
                <a:moveTo>
                  <a:pt x="2471" y="351"/>
                </a:moveTo>
                <a:lnTo>
                  <a:pt x="2424" y="351"/>
                </a:lnTo>
                <a:lnTo>
                  <a:pt x="2424" y="303"/>
                </a:lnTo>
                <a:lnTo>
                  <a:pt x="2471" y="303"/>
                </a:lnTo>
                <a:lnTo>
                  <a:pt x="2471" y="351"/>
                </a:lnTo>
                <a:close/>
                <a:moveTo>
                  <a:pt x="2395" y="351"/>
                </a:moveTo>
                <a:lnTo>
                  <a:pt x="2348" y="351"/>
                </a:lnTo>
                <a:lnTo>
                  <a:pt x="2348" y="303"/>
                </a:lnTo>
                <a:lnTo>
                  <a:pt x="2395" y="303"/>
                </a:lnTo>
                <a:lnTo>
                  <a:pt x="2395" y="351"/>
                </a:lnTo>
                <a:close/>
                <a:moveTo>
                  <a:pt x="2319" y="351"/>
                </a:moveTo>
                <a:lnTo>
                  <a:pt x="2272" y="351"/>
                </a:lnTo>
                <a:lnTo>
                  <a:pt x="2272" y="303"/>
                </a:lnTo>
                <a:lnTo>
                  <a:pt x="2319" y="303"/>
                </a:lnTo>
                <a:lnTo>
                  <a:pt x="2319" y="351"/>
                </a:lnTo>
                <a:close/>
                <a:moveTo>
                  <a:pt x="2244" y="351"/>
                </a:moveTo>
                <a:lnTo>
                  <a:pt x="2196" y="351"/>
                </a:lnTo>
                <a:lnTo>
                  <a:pt x="2196" y="303"/>
                </a:lnTo>
                <a:lnTo>
                  <a:pt x="2244" y="303"/>
                </a:lnTo>
                <a:lnTo>
                  <a:pt x="2244" y="351"/>
                </a:lnTo>
                <a:close/>
                <a:moveTo>
                  <a:pt x="2168" y="351"/>
                </a:moveTo>
                <a:lnTo>
                  <a:pt x="2121" y="351"/>
                </a:lnTo>
                <a:lnTo>
                  <a:pt x="2121" y="303"/>
                </a:lnTo>
                <a:lnTo>
                  <a:pt x="2168" y="303"/>
                </a:lnTo>
                <a:lnTo>
                  <a:pt x="2168" y="351"/>
                </a:lnTo>
                <a:close/>
                <a:moveTo>
                  <a:pt x="2016" y="351"/>
                </a:moveTo>
                <a:lnTo>
                  <a:pt x="1969" y="351"/>
                </a:lnTo>
                <a:lnTo>
                  <a:pt x="1969" y="303"/>
                </a:lnTo>
                <a:lnTo>
                  <a:pt x="2016" y="303"/>
                </a:lnTo>
                <a:lnTo>
                  <a:pt x="2016" y="351"/>
                </a:lnTo>
                <a:close/>
                <a:moveTo>
                  <a:pt x="1941" y="351"/>
                </a:moveTo>
                <a:lnTo>
                  <a:pt x="1893" y="351"/>
                </a:lnTo>
                <a:lnTo>
                  <a:pt x="1893" y="303"/>
                </a:lnTo>
                <a:lnTo>
                  <a:pt x="1941" y="303"/>
                </a:lnTo>
                <a:lnTo>
                  <a:pt x="1941" y="351"/>
                </a:lnTo>
                <a:close/>
                <a:moveTo>
                  <a:pt x="1865" y="351"/>
                </a:moveTo>
                <a:lnTo>
                  <a:pt x="1818" y="351"/>
                </a:lnTo>
                <a:lnTo>
                  <a:pt x="1818" y="303"/>
                </a:lnTo>
                <a:lnTo>
                  <a:pt x="1865" y="303"/>
                </a:lnTo>
                <a:lnTo>
                  <a:pt x="1865" y="351"/>
                </a:lnTo>
                <a:close/>
                <a:moveTo>
                  <a:pt x="1335" y="351"/>
                </a:moveTo>
                <a:lnTo>
                  <a:pt x="1288" y="351"/>
                </a:lnTo>
                <a:lnTo>
                  <a:pt x="1288" y="303"/>
                </a:lnTo>
                <a:lnTo>
                  <a:pt x="1335" y="303"/>
                </a:lnTo>
                <a:lnTo>
                  <a:pt x="1335" y="351"/>
                </a:lnTo>
                <a:close/>
                <a:moveTo>
                  <a:pt x="1259" y="351"/>
                </a:moveTo>
                <a:lnTo>
                  <a:pt x="1212" y="351"/>
                </a:lnTo>
                <a:lnTo>
                  <a:pt x="1212" y="303"/>
                </a:lnTo>
                <a:lnTo>
                  <a:pt x="1259" y="303"/>
                </a:lnTo>
                <a:lnTo>
                  <a:pt x="1259" y="351"/>
                </a:lnTo>
                <a:close/>
                <a:moveTo>
                  <a:pt x="1184" y="351"/>
                </a:moveTo>
                <a:lnTo>
                  <a:pt x="1136" y="351"/>
                </a:lnTo>
                <a:lnTo>
                  <a:pt x="1136" y="303"/>
                </a:lnTo>
                <a:lnTo>
                  <a:pt x="1184" y="303"/>
                </a:lnTo>
                <a:lnTo>
                  <a:pt x="1184" y="351"/>
                </a:lnTo>
                <a:close/>
                <a:moveTo>
                  <a:pt x="1032" y="351"/>
                </a:moveTo>
                <a:lnTo>
                  <a:pt x="985" y="351"/>
                </a:lnTo>
                <a:lnTo>
                  <a:pt x="985" y="303"/>
                </a:lnTo>
                <a:lnTo>
                  <a:pt x="1032" y="303"/>
                </a:lnTo>
                <a:lnTo>
                  <a:pt x="1032" y="351"/>
                </a:lnTo>
                <a:close/>
                <a:moveTo>
                  <a:pt x="956" y="351"/>
                </a:moveTo>
                <a:lnTo>
                  <a:pt x="909" y="351"/>
                </a:lnTo>
                <a:lnTo>
                  <a:pt x="909" y="303"/>
                </a:lnTo>
                <a:lnTo>
                  <a:pt x="956" y="303"/>
                </a:lnTo>
                <a:lnTo>
                  <a:pt x="956" y="351"/>
                </a:lnTo>
                <a:close/>
                <a:moveTo>
                  <a:pt x="805" y="351"/>
                </a:moveTo>
                <a:lnTo>
                  <a:pt x="758" y="351"/>
                </a:lnTo>
                <a:lnTo>
                  <a:pt x="758" y="303"/>
                </a:lnTo>
                <a:lnTo>
                  <a:pt x="805" y="303"/>
                </a:lnTo>
                <a:lnTo>
                  <a:pt x="805" y="351"/>
                </a:lnTo>
                <a:close/>
                <a:moveTo>
                  <a:pt x="729" y="351"/>
                </a:moveTo>
                <a:lnTo>
                  <a:pt x="682" y="351"/>
                </a:lnTo>
                <a:lnTo>
                  <a:pt x="682" y="303"/>
                </a:lnTo>
                <a:lnTo>
                  <a:pt x="729" y="303"/>
                </a:lnTo>
                <a:lnTo>
                  <a:pt x="729" y="351"/>
                </a:lnTo>
                <a:close/>
                <a:moveTo>
                  <a:pt x="653" y="351"/>
                </a:moveTo>
                <a:lnTo>
                  <a:pt x="606" y="351"/>
                </a:lnTo>
                <a:lnTo>
                  <a:pt x="606" y="303"/>
                </a:lnTo>
                <a:lnTo>
                  <a:pt x="653" y="303"/>
                </a:lnTo>
                <a:lnTo>
                  <a:pt x="653" y="351"/>
                </a:lnTo>
                <a:close/>
                <a:moveTo>
                  <a:pt x="578" y="351"/>
                </a:moveTo>
                <a:lnTo>
                  <a:pt x="530" y="351"/>
                </a:lnTo>
                <a:lnTo>
                  <a:pt x="530" y="303"/>
                </a:lnTo>
                <a:lnTo>
                  <a:pt x="578" y="303"/>
                </a:lnTo>
                <a:lnTo>
                  <a:pt x="578" y="351"/>
                </a:lnTo>
                <a:close/>
                <a:moveTo>
                  <a:pt x="502" y="351"/>
                </a:moveTo>
                <a:lnTo>
                  <a:pt x="455" y="351"/>
                </a:lnTo>
                <a:lnTo>
                  <a:pt x="455" y="303"/>
                </a:lnTo>
                <a:lnTo>
                  <a:pt x="502" y="303"/>
                </a:lnTo>
                <a:lnTo>
                  <a:pt x="502" y="351"/>
                </a:lnTo>
                <a:close/>
                <a:moveTo>
                  <a:pt x="426" y="351"/>
                </a:moveTo>
                <a:lnTo>
                  <a:pt x="379" y="351"/>
                </a:lnTo>
                <a:lnTo>
                  <a:pt x="379" y="303"/>
                </a:lnTo>
                <a:lnTo>
                  <a:pt x="426" y="303"/>
                </a:lnTo>
                <a:lnTo>
                  <a:pt x="426" y="351"/>
                </a:lnTo>
                <a:close/>
                <a:moveTo>
                  <a:pt x="351" y="351"/>
                </a:moveTo>
                <a:lnTo>
                  <a:pt x="303" y="351"/>
                </a:lnTo>
                <a:lnTo>
                  <a:pt x="303" y="303"/>
                </a:lnTo>
                <a:lnTo>
                  <a:pt x="351" y="303"/>
                </a:lnTo>
                <a:lnTo>
                  <a:pt x="351" y="351"/>
                </a:lnTo>
                <a:close/>
                <a:moveTo>
                  <a:pt x="275" y="351"/>
                </a:moveTo>
                <a:lnTo>
                  <a:pt x="227" y="351"/>
                </a:lnTo>
                <a:lnTo>
                  <a:pt x="227" y="303"/>
                </a:lnTo>
                <a:lnTo>
                  <a:pt x="275" y="303"/>
                </a:lnTo>
                <a:lnTo>
                  <a:pt x="275" y="351"/>
                </a:lnTo>
                <a:close/>
                <a:moveTo>
                  <a:pt x="199" y="351"/>
                </a:moveTo>
                <a:lnTo>
                  <a:pt x="152" y="351"/>
                </a:lnTo>
                <a:lnTo>
                  <a:pt x="152" y="303"/>
                </a:lnTo>
                <a:lnTo>
                  <a:pt x="199" y="303"/>
                </a:lnTo>
                <a:lnTo>
                  <a:pt x="199" y="351"/>
                </a:lnTo>
                <a:close/>
                <a:moveTo>
                  <a:pt x="123" y="351"/>
                </a:moveTo>
                <a:lnTo>
                  <a:pt x="76" y="351"/>
                </a:lnTo>
                <a:lnTo>
                  <a:pt x="76" y="303"/>
                </a:lnTo>
                <a:lnTo>
                  <a:pt x="123" y="303"/>
                </a:lnTo>
                <a:lnTo>
                  <a:pt x="123" y="351"/>
                </a:lnTo>
                <a:close/>
                <a:moveTo>
                  <a:pt x="48" y="351"/>
                </a:moveTo>
                <a:lnTo>
                  <a:pt x="0" y="351"/>
                </a:lnTo>
                <a:lnTo>
                  <a:pt x="0" y="303"/>
                </a:lnTo>
                <a:lnTo>
                  <a:pt x="48" y="303"/>
                </a:lnTo>
                <a:lnTo>
                  <a:pt x="48" y="351"/>
                </a:lnTo>
                <a:close/>
                <a:moveTo>
                  <a:pt x="3079" y="275"/>
                </a:moveTo>
                <a:lnTo>
                  <a:pt x="3029" y="275"/>
                </a:lnTo>
                <a:lnTo>
                  <a:pt x="3029" y="228"/>
                </a:lnTo>
                <a:lnTo>
                  <a:pt x="3079" y="228"/>
                </a:lnTo>
                <a:lnTo>
                  <a:pt x="3079" y="275"/>
                </a:lnTo>
                <a:close/>
                <a:moveTo>
                  <a:pt x="3003" y="275"/>
                </a:moveTo>
                <a:lnTo>
                  <a:pt x="2954" y="275"/>
                </a:lnTo>
                <a:lnTo>
                  <a:pt x="2954" y="228"/>
                </a:lnTo>
                <a:lnTo>
                  <a:pt x="3003" y="228"/>
                </a:lnTo>
                <a:lnTo>
                  <a:pt x="3003" y="275"/>
                </a:lnTo>
                <a:close/>
                <a:moveTo>
                  <a:pt x="2852" y="275"/>
                </a:moveTo>
                <a:lnTo>
                  <a:pt x="2802" y="275"/>
                </a:lnTo>
                <a:lnTo>
                  <a:pt x="2802" y="228"/>
                </a:lnTo>
                <a:lnTo>
                  <a:pt x="2852" y="228"/>
                </a:lnTo>
                <a:lnTo>
                  <a:pt x="2852" y="275"/>
                </a:lnTo>
                <a:close/>
                <a:moveTo>
                  <a:pt x="2776" y="275"/>
                </a:moveTo>
                <a:lnTo>
                  <a:pt x="2726" y="275"/>
                </a:lnTo>
                <a:lnTo>
                  <a:pt x="2726" y="228"/>
                </a:lnTo>
                <a:lnTo>
                  <a:pt x="2776" y="228"/>
                </a:lnTo>
                <a:lnTo>
                  <a:pt x="2776" y="275"/>
                </a:lnTo>
                <a:close/>
                <a:moveTo>
                  <a:pt x="2700" y="275"/>
                </a:moveTo>
                <a:lnTo>
                  <a:pt x="2651" y="275"/>
                </a:lnTo>
                <a:lnTo>
                  <a:pt x="2651" y="228"/>
                </a:lnTo>
                <a:lnTo>
                  <a:pt x="2700" y="228"/>
                </a:lnTo>
                <a:lnTo>
                  <a:pt x="2700" y="275"/>
                </a:lnTo>
                <a:close/>
                <a:moveTo>
                  <a:pt x="2622" y="275"/>
                </a:moveTo>
                <a:lnTo>
                  <a:pt x="2575" y="275"/>
                </a:lnTo>
                <a:lnTo>
                  <a:pt x="2575" y="228"/>
                </a:lnTo>
                <a:lnTo>
                  <a:pt x="2622" y="228"/>
                </a:lnTo>
                <a:lnTo>
                  <a:pt x="2622" y="275"/>
                </a:lnTo>
                <a:close/>
                <a:moveTo>
                  <a:pt x="2547" y="275"/>
                </a:moveTo>
                <a:lnTo>
                  <a:pt x="2499" y="275"/>
                </a:lnTo>
                <a:lnTo>
                  <a:pt x="2499" y="228"/>
                </a:lnTo>
                <a:lnTo>
                  <a:pt x="2547" y="228"/>
                </a:lnTo>
                <a:lnTo>
                  <a:pt x="2547" y="275"/>
                </a:lnTo>
                <a:close/>
                <a:moveTo>
                  <a:pt x="2471" y="275"/>
                </a:moveTo>
                <a:lnTo>
                  <a:pt x="2424" y="275"/>
                </a:lnTo>
                <a:lnTo>
                  <a:pt x="2424" y="228"/>
                </a:lnTo>
                <a:lnTo>
                  <a:pt x="2471" y="228"/>
                </a:lnTo>
                <a:lnTo>
                  <a:pt x="2471" y="275"/>
                </a:lnTo>
                <a:close/>
                <a:moveTo>
                  <a:pt x="2395" y="275"/>
                </a:moveTo>
                <a:lnTo>
                  <a:pt x="2348" y="275"/>
                </a:lnTo>
                <a:lnTo>
                  <a:pt x="2348" y="228"/>
                </a:lnTo>
                <a:lnTo>
                  <a:pt x="2395" y="228"/>
                </a:lnTo>
                <a:lnTo>
                  <a:pt x="2395" y="275"/>
                </a:lnTo>
                <a:close/>
                <a:moveTo>
                  <a:pt x="2319" y="275"/>
                </a:moveTo>
                <a:lnTo>
                  <a:pt x="2272" y="275"/>
                </a:lnTo>
                <a:lnTo>
                  <a:pt x="2272" y="228"/>
                </a:lnTo>
                <a:lnTo>
                  <a:pt x="2319" y="228"/>
                </a:lnTo>
                <a:lnTo>
                  <a:pt x="2319" y="275"/>
                </a:lnTo>
                <a:close/>
                <a:moveTo>
                  <a:pt x="2168" y="275"/>
                </a:moveTo>
                <a:lnTo>
                  <a:pt x="2121" y="275"/>
                </a:lnTo>
                <a:lnTo>
                  <a:pt x="2121" y="228"/>
                </a:lnTo>
                <a:lnTo>
                  <a:pt x="2168" y="228"/>
                </a:lnTo>
                <a:lnTo>
                  <a:pt x="2168" y="275"/>
                </a:lnTo>
                <a:close/>
                <a:moveTo>
                  <a:pt x="1411" y="275"/>
                </a:moveTo>
                <a:lnTo>
                  <a:pt x="1363" y="275"/>
                </a:lnTo>
                <a:lnTo>
                  <a:pt x="1363" y="228"/>
                </a:lnTo>
                <a:lnTo>
                  <a:pt x="1411" y="228"/>
                </a:lnTo>
                <a:lnTo>
                  <a:pt x="1411" y="275"/>
                </a:lnTo>
                <a:close/>
                <a:moveTo>
                  <a:pt x="1335" y="275"/>
                </a:moveTo>
                <a:lnTo>
                  <a:pt x="1288" y="275"/>
                </a:lnTo>
                <a:lnTo>
                  <a:pt x="1288" y="228"/>
                </a:lnTo>
                <a:lnTo>
                  <a:pt x="1335" y="228"/>
                </a:lnTo>
                <a:lnTo>
                  <a:pt x="1335" y="275"/>
                </a:lnTo>
                <a:close/>
                <a:moveTo>
                  <a:pt x="1259" y="275"/>
                </a:moveTo>
                <a:lnTo>
                  <a:pt x="1212" y="275"/>
                </a:lnTo>
                <a:lnTo>
                  <a:pt x="1212" y="228"/>
                </a:lnTo>
                <a:lnTo>
                  <a:pt x="1259" y="228"/>
                </a:lnTo>
                <a:lnTo>
                  <a:pt x="1259" y="275"/>
                </a:lnTo>
                <a:close/>
                <a:moveTo>
                  <a:pt x="1184" y="275"/>
                </a:moveTo>
                <a:lnTo>
                  <a:pt x="1136" y="275"/>
                </a:lnTo>
                <a:lnTo>
                  <a:pt x="1136" y="228"/>
                </a:lnTo>
                <a:lnTo>
                  <a:pt x="1184" y="228"/>
                </a:lnTo>
                <a:lnTo>
                  <a:pt x="1184" y="275"/>
                </a:lnTo>
                <a:close/>
                <a:moveTo>
                  <a:pt x="1108" y="275"/>
                </a:moveTo>
                <a:lnTo>
                  <a:pt x="1060" y="275"/>
                </a:lnTo>
                <a:lnTo>
                  <a:pt x="1060" y="228"/>
                </a:lnTo>
                <a:lnTo>
                  <a:pt x="1108" y="228"/>
                </a:lnTo>
                <a:lnTo>
                  <a:pt x="1108" y="275"/>
                </a:lnTo>
                <a:close/>
                <a:moveTo>
                  <a:pt x="881" y="275"/>
                </a:moveTo>
                <a:lnTo>
                  <a:pt x="833" y="275"/>
                </a:lnTo>
                <a:lnTo>
                  <a:pt x="833" y="228"/>
                </a:lnTo>
                <a:lnTo>
                  <a:pt x="881" y="228"/>
                </a:lnTo>
                <a:lnTo>
                  <a:pt x="881" y="275"/>
                </a:lnTo>
                <a:close/>
                <a:moveTo>
                  <a:pt x="805" y="275"/>
                </a:moveTo>
                <a:lnTo>
                  <a:pt x="758" y="275"/>
                </a:lnTo>
                <a:lnTo>
                  <a:pt x="758" y="228"/>
                </a:lnTo>
                <a:lnTo>
                  <a:pt x="805" y="228"/>
                </a:lnTo>
                <a:lnTo>
                  <a:pt x="805" y="275"/>
                </a:lnTo>
                <a:close/>
                <a:moveTo>
                  <a:pt x="729" y="275"/>
                </a:moveTo>
                <a:lnTo>
                  <a:pt x="682" y="275"/>
                </a:lnTo>
                <a:lnTo>
                  <a:pt x="682" y="228"/>
                </a:lnTo>
                <a:lnTo>
                  <a:pt x="729" y="228"/>
                </a:lnTo>
                <a:lnTo>
                  <a:pt x="729" y="275"/>
                </a:lnTo>
                <a:close/>
                <a:moveTo>
                  <a:pt x="578" y="275"/>
                </a:moveTo>
                <a:lnTo>
                  <a:pt x="530" y="275"/>
                </a:lnTo>
                <a:lnTo>
                  <a:pt x="530" y="228"/>
                </a:lnTo>
                <a:lnTo>
                  <a:pt x="578" y="228"/>
                </a:lnTo>
                <a:lnTo>
                  <a:pt x="578" y="275"/>
                </a:lnTo>
                <a:close/>
                <a:moveTo>
                  <a:pt x="502" y="275"/>
                </a:moveTo>
                <a:lnTo>
                  <a:pt x="455" y="275"/>
                </a:lnTo>
                <a:lnTo>
                  <a:pt x="455" y="228"/>
                </a:lnTo>
                <a:lnTo>
                  <a:pt x="502" y="228"/>
                </a:lnTo>
                <a:lnTo>
                  <a:pt x="502" y="275"/>
                </a:lnTo>
                <a:close/>
                <a:moveTo>
                  <a:pt x="426" y="275"/>
                </a:moveTo>
                <a:lnTo>
                  <a:pt x="379" y="275"/>
                </a:lnTo>
                <a:lnTo>
                  <a:pt x="379" y="228"/>
                </a:lnTo>
                <a:lnTo>
                  <a:pt x="426" y="228"/>
                </a:lnTo>
                <a:lnTo>
                  <a:pt x="426" y="275"/>
                </a:lnTo>
                <a:close/>
                <a:moveTo>
                  <a:pt x="123" y="275"/>
                </a:moveTo>
                <a:lnTo>
                  <a:pt x="76" y="275"/>
                </a:lnTo>
                <a:lnTo>
                  <a:pt x="76" y="228"/>
                </a:lnTo>
                <a:lnTo>
                  <a:pt x="123" y="228"/>
                </a:lnTo>
                <a:lnTo>
                  <a:pt x="123" y="275"/>
                </a:lnTo>
                <a:close/>
                <a:moveTo>
                  <a:pt x="3003" y="199"/>
                </a:moveTo>
                <a:lnTo>
                  <a:pt x="2954" y="199"/>
                </a:lnTo>
                <a:lnTo>
                  <a:pt x="2954" y="152"/>
                </a:lnTo>
                <a:lnTo>
                  <a:pt x="3003" y="152"/>
                </a:lnTo>
                <a:lnTo>
                  <a:pt x="3003" y="199"/>
                </a:lnTo>
                <a:close/>
                <a:moveTo>
                  <a:pt x="2700" y="199"/>
                </a:moveTo>
                <a:lnTo>
                  <a:pt x="2651" y="199"/>
                </a:lnTo>
                <a:lnTo>
                  <a:pt x="2651" y="152"/>
                </a:lnTo>
                <a:lnTo>
                  <a:pt x="2700" y="152"/>
                </a:lnTo>
                <a:lnTo>
                  <a:pt x="2700" y="199"/>
                </a:lnTo>
                <a:close/>
                <a:moveTo>
                  <a:pt x="2622" y="199"/>
                </a:moveTo>
                <a:lnTo>
                  <a:pt x="2575" y="199"/>
                </a:lnTo>
                <a:lnTo>
                  <a:pt x="2575" y="152"/>
                </a:lnTo>
                <a:lnTo>
                  <a:pt x="2622" y="152"/>
                </a:lnTo>
                <a:lnTo>
                  <a:pt x="2622" y="199"/>
                </a:lnTo>
                <a:close/>
                <a:moveTo>
                  <a:pt x="2547" y="199"/>
                </a:moveTo>
                <a:lnTo>
                  <a:pt x="2499" y="199"/>
                </a:lnTo>
                <a:lnTo>
                  <a:pt x="2499" y="152"/>
                </a:lnTo>
                <a:lnTo>
                  <a:pt x="2547" y="152"/>
                </a:lnTo>
                <a:lnTo>
                  <a:pt x="2547" y="199"/>
                </a:lnTo>
                <a:close/>
                <a:moveTo>
                  <a:pt x="2244" y="199"/>
                </a:moveTo>
                <a:lnTo>
                  <a:pt x="2196" y="199"/>
                </a:lnTo>
                <a:lnTo>
                  <a:pt x="2196" y="152"/>
                </a:lnTo>
                <a:lnTo>
                  <a:pt x="2244" y="152"/>
                </a:lnTo>
                <a:lnTo>
                  <a:pt x="2244" y="199"/>
                </a:lnTo>
                <a:close/>
                <a:moveTo>
                  <a:pt x="1865" y="199"/>
                </a:moveTo>
                <a:lnTo>
                  <a:pt x="1818" y="199"/>
                </a:lnTo>
                <a:lnTo>
                  <a:pt x="1818" y="152"/>
                </a:lnTo>
                <a:lnTo>
                  <a:pt x="1865" y="152"/>
                </a:lnTo>
                <a:lnTo>
                  <a:pt x="1865" y="199"/>
                </a:lnTo>
                <a:close/>
                <a:moveTo>
                  <a:pt x="1411" y="199"/>
                </a:moveTo>
                <a:lnTo>
                  <a:pt x="1363" y="199"/>
                </a:lnTo>
                <a:lnTo>
                  <a:pt x="1363" y="152"/>
                </a:lnTo>
                <a:lnTo>
                  <a:pt x="1411" y="152"/>
                </a:lnTo>
                <a:lnTo>
                  <a:pt x="1411" y="199"/>
                </a:lnTo>
                <a:close/>
                <a:moveTo>
                  <a:pt x="1335" y="199"/>
                </a:moveTo>
                <a:lnTo>
                  <a:pt x="1288" y="199"/>
                </a:lnTo>
                <a:lnTo>
                  <a:pt x="1288" y="152"/>
                </a:lnTo>
                <a:lnTo>
                  <a:pt x="1335" y="152"/>
                </a:lnTo>
                <a:lnTo>
                  <a:pt x="1335" y="199"/>
                </a:lnTo>
                <a:close/>
                <a:moveTo>
                  <a:pt x="1259" y="199"/>
                </a:moveTo>
                <a:lnTo>
                  <a:pt x="1212" y="199"/>
                </a:lnTo>
                <a:lnTo>
                  <a:pt x="1212" y="152"/>
                </a:lnTo>
                <a:lnTo>
                  <a:pt x="1259" y="152"/>
                </a:lnTo>
                <a:lnTo>
                  <a:pt x="1259" y="199"/>
                </a:lnTo>
                <a:close/>
                <a:moveTo>
                  <a:pt x="1184" y="199"/>
                </a:moveTo>
                <a:lnTo>
                  <a:pt x="1136" y="199"/>
                </a:lnTo>
                <a:lnTo>
                  <a:pt x="1136" y="152"/>
                </a:lnTo>
                <a:lnTo>
                  <a:pt x="1184" y="152"/>
                </a:lnTo>
                <a:lnTo>
                  <a:pt x="1184" y="199"/>
                </a:lnTo>
                <a:close/>
                <a:moveTo>
                  <a:pt x="1108" y="199"/>
                </a:moveTo>
                <a:lnTo>
                  <a:pt x="1060" y="199"/>
                </a:lnTo>
                <a:lnTo>
                  <a:pt x="1060" y="152"/>
                </a:lnTo>
                <a:lnTo>
                  <a:pt x="1108" y="152"/>
                </a:lnTo>
                <a:lnTo>
                  <a:pt x="1108" y="199"/>
                </a:lnTo>
                <a:close/>
                <a:moveTo>
                  <a:pt x="1032" y="199"/>
                </a:moveTo>
                <a:lnTo>
                  <a:pt x="985" y="199"/>
                </a:lnTo>
                <a:lnTo>
                  <a:pt x="985" y="152"/>
                </a:lnTo>
                <a:lnTo>
                  <a:pt x="1032" y="152"/>
                </a:lnTo>
                <a:lnTo>
                  <a:pt x="1032" y="199"/>
                </a:lnTo>
                <a:close/>
                <a:moveTo>
                  <a:pt x="805" y="199"/>
                </a:moveTo>
                <a:lnTo>
                  <a:pt x="758" y="199"/>
                </a:lnTo>
                <a:lnTo>
                  <a:pt x="758" y="152"/>
                </a:lnTo>
                <a:lnTo>
                  <a:pt x="805" y="152"/>
                </a:lnTo>
                <a:lnTo>
                  <a:pt x="805" y="199"/>
                </a:lnTo>
                <a:close/>
                <a:moveTo>
                  <a:pt x="729" y="199"/>
                </a:moveTo>
                <a:lnTo>
                  <a:pt x="682" y="199"/>
                </a:lnTo>
                <a:lnTo>
                  <a:pt x="682" y="152"/>
                </a:lnTo>
                <a:lnTo>
                  <a:pt x="729" y="152"/>
                </a:lnTo>
                <a:lnTo>
                  <a:pt x="729" y="199"/>
                </a:lnTo>
                <a:close/>
                <a:moveTo>
                  <a:pt x="653" y="199"/>
                </a:moveTo>
                <a:lnTo>
                  <a:pt x="606" y="199"/>
                </a:lnTo>
                <a:lnTo>
                  <a:pt x="606" y="152"/>
                </a:lnTo>
                <a:lnTo>
                  <a:pt x="653" y="152"/>
                </a:lnTo>
                <a:lnTo>
                  <a:pt x="653" y="199"/>
                </a:lnTo>
                <a:close/>
                <a:moveTo>
                  <a:pt x="578" y="199"/>
                </a:moveTo>
                <a:lnTo>
                  <a:pt x="530" y="199"/>
                </a:lnTo>
                <a:lnTo>
                  <a:pt x="530" y="152"/>
                </a:lnTo>
                <a:lnTo>
                  <a:pt x="578" y="152"/>
                </a:lnTo>
                <a:lnTo>
                  <a:pt x="578" y="199"/>
                </a:lnTo>
                <a:close/>
                <a:moveTo>
                  <a:pt x="502" y="199"/>
                </a:moveTo>
                <a:lnTo>
                  <a:pt x="455" y="199"/>
                </a:lnTo>
                <a:lnTo>
                  <a:pt x="455" y="152"/>
                </a:lnTo>
                <a:lnTo>
                  <a:pt x="502" y="152"/>
                </a:lnTo>
                <a:lnTo>
                  <a:pt x="502" y="199"/>
                </a:lnTo>
                <a:close/>
                <a:moveTo>
                  <a:pt x="2622" y="123"/>
                </a:moveTo>
                <a:lnTo>
                  <a:pt x="2575" y="123"/>
                </a:lnTo>
                <a:lnTo>
                  <a:pt x="2575" y="76"/>
                </a:lnTo>
                <a:lnTo>
                  <a:pt x="2622" y="76"/>
                </a:lnTo>
                <a:lnTo>
                  <a:pt x="2622" y="123"/>
                </a:lnTo>
                <a:close/>
                <a:moveTo>
                  <a:pt x="1865" y="123"/>
                </a:moveTo>
                <a:lnTo>
                  <a:pt x="1818" y="123"/>
                </a:lnTo>
                <a:lnTo>
                  <a:pt x="1818" y="76"/>
                </a:lnTo>
                <a:lnTo>
                  <a:pt x="1865" y="76"/>
                </a:lnTo>
                <a:lnTo>
                  <a:pt x="1865" y="123"/>
                </a:lnTo>
                <a:close/>
                <a:moveTo>
                  <a:pt x="1789" y="123"/>
                </a:moveTo>
                <a:lnTo>
                  <a:pt x="1742" y="123"/>
                </a:lnTo>
                <a:lnTo>
                  <a:pt x="1742" y="76"/>
                </a:lnTo>
                <a:lnTo>
                  <a:pt x="1789" y="76"/>
                </a:lnTo>
                <a:lnTo>
                  <a:pt x="1789" y="123"/>
                </a:lnTo>
                <a:close/>
                <a:moveTo>
                  <a:pt x="1411" y="123"/>
                </a:moveTo>
                <a:lnTo>
                  <a:pt x="1363" y="123"/>
                </a:lnTo>
                <a:lnTo>
                  <a:pt x="1363" y="76"/>
                </a:lnTo>
                <a:lnTo>
                  <a:pt x="1411" y="76"/>
                </a:lnTo>
                <a:lnTo>
                  <a:pt x="1411" y="123"/>
                </a:lnTo>
                <a:close/>
                <a:moveTo>
                  <a:pt x="1335" y="123"/>
                </a:moveTo>
                <a:lnTo>
                  <a:pt x="1288" y="123"/>
                </a:lnTo>
                <a:lnTo>
                  <a:pt x="1288" y="76"/>
                </a:lnTo>
                <a:lnTo>
                  <a:pt x="1335" y="76"/>
                </a:lnTo>
                <a:lnTo>
                  <a:pt x="1335" y="123"/>
                </a:lnTo>
                <a:close/>
                <a:moveTo>
                  <a:pt x="1259" y="123"/>
                </a:moveTo>
                <a:lnTo>
                  <a:pt x="1212" y="123"/>
                </a:lnTo>
                <a:lnTo>
                  <a:pt x="1212" y="76"/>
                </a:lnTo>
                <a:lnTo>
                  <a:pt x="1259" y="76"/>
                </a:lnTo>
                <a:lnTo>
                  <a:pt x="1259" y="123"/>
                </a:lnTo>
                <a:close/>
                <a:moveTo>
                  <a:pt x="1184" y="123"/>
                </a:moveTo>
                <a:lnTo>
                  <a:pt x="1136" y="123"/>
                </a:lnTo>
                <a:lnTo>
                  <a:pt x="1136" y="76"/>
                </a:lnTo>
                <a:lnTo>
                  <a:pt x="1184" y="76"/>
                </a:lnTo>
                <a:lnTo>
                  <a:pt x="1184" y="123"/>
                </a:lnTo>
                <a:close/>
                <a:moveTo>
                  <a:pt x="1108" y="123"/>
                </a:moveTo>
                <a:lnTo>
                  <a:pt x="1060" y="123"/>
                </a:lnTo>
                <a:lnTo>
                  <a:pt x="1060" y="76"/>
                </a:lnTo>
                <a:lnTo>
                  <a:pt x="1108" y="76"/>
                </a:lnTo>
                <a:lnTo>
                  <a:pt x="1108" y="123"/>
                </a:lnTo>
                <a:close/>
                <a:moveTo>
                  <a:pt x="1032" y="123"/>
                </a:moveTo>
                <a:lnTo>
                  <a:pt x="985" y="123"/>
                </a:lnTo>
                <a:lnTo>
                  <a:pt x="985" y="76"/>
                </a:lnTo>
                <a:lnTo>
                  <a:pt x="1032" y="76"/>
                </a:lnTo>
                <a:lnTo>
                  <a:pt x="1032" y="123"/>
                </a:lnTo>
                <a:close/>
                <a:moveTo>
                  <a:pt x="881" y="123"/>
                </a:moveTo>
                <a:lnTo>
                  <a:pt x="833" y="123"/>
                </a:lnTo>
                <a:lnTo>
                  <a:pt x="833" y="76"/>
                </a:lnTo>
                <a:lnTo>
                  <a:pt x="881" y="76"/>
                </a:lnTo>
                <a:lnTo>
                  <a:pt x="881" y="123"/>
                </a:lnTo>
                <a:close/>
                <a:moveTo>
                  <a:pt x="805" y="123"/>
                </a:moveTo>
                <a:lnTo>
                  <a:pt x="758" y="123"/>
                </a:lnTo>
                <a:lnTo>
                  <a:pt x="758" y="76"/>
                </a:lnTo>
                <a:lnTo>
                  <a:pt x="805" y="76"/>
                </a:lnTo>
                <a:lnTo>
                  <a:pt x="805" y="123"/>
                </a:lnTo>
                <a:close/>
                <a:moveTo>
                  <a:pt x="729" y="123"/>
                </a:moveTo>
                <a:lnTo>
                  <a:pt x="682" y="123"/>
                </a:lnTo>
                <a:lnTo>
                  <a:pt x="682" y="76"/>
                </a:lnTo>
                <a:lnTo>
                  <a:pt x="729" y="76"/>
                </a:lnTo>
                <a:lnTo>
                  <a:pt x="729" y="123"/>
                </a:lnTo>
                <a:close/>
                <a:moveTo>
                  <a:pt x="578" y="123"/>
                </a:moveTo>
                <a:lnTo>
                  <a:pt x="530" y="123"/>
                </a:lnTo>
                <a:lnTo>
                  <a:pt x="530" y="76"/>
                </a:lnTo>
                <a:lnTo>
                  <a:pt x="578" y="76"/>
                </a:lnTo>
                <a:lnTo>
                  <a:pt x="578" y="123"/>
                </a:lnTo>
                <a:close/>
                <a:moveTo>
                  <a:pt x="2547" y="48"/>
                </a:moveTo>
                <a:lnTo>
                  <a:pt x="2499" y="48"/>
                </a:lnTo>
                <a:lnTo>
                  <a:pt x="2499" y="0"/>
                </a:lnTo>
                <a:lnTo>
                  <a:pt x="2547" y="0"/>
                </a:lnTo>
                <a:lnTo>
                  <a:pt x="2547" y="48"/>
                </a:lnTo>
                <a:close/>
                <a:moveTo>
                  <a:pt x="2244" y="48"/>
                </a:moveTo>
                <a:lnTo>
                  <a:pt x="2196" y="48"/>
                </a:lnTo>
                <a:lnTo>
                  <a:pt x="2196" y="0"/>
                </a:lnTo>
                <a:lnTo>
                  <a:pt x="2244" y="0"/>
                </a:lnTo>
                <a:lnTo>
                  <a:pt x="2244" y="48"/>
                </a:lnTo>
                <a:close/>
                <a:moveTo>
                  <a:pt x="2168" y="48"/>
                </a:moveTo>
                <a:lnTo>
                  <a:pt x="2121" y="48"/>
                </a:lnTo>
                <a:lnTo>
                  <a:pt x="2121" y="0"/>
                </a:lnTo>
                <a:lnTo>
                  <a:pt x="2168" y="0"/>
                </a:lnTo>
                <a:lnTo>
                  <a:pt x="2168" y="48"/>
                </a:lnTo>
                <a:close/>
                <a:moveTo>
                  <a:pt x="1335" y="48"/>
                </a:moveTo>
                <a:lnTo>
                  <a:pt x="1288" y="48"/>
                </a:lnTo>
                <a:lnTo>
                  <a:pt x="1288" y="0"/>
                </a:lnTo>
                <a:lnTo>
                  <a:pt x="1335" y="0"/>
                </a:lnTo>
                <a:lnTo>
                  <a:pt x="1335" y="48"/>
                </a:lnTo>
                <a:close/>
                <a:moveTo>
                  <a:pt x="1259" y="48"/>
                </a:moveTo>
                <a:lnTo>
                  <a:pt x="1212" y="48"/>
                </a:lnTo>
                <a:lnTo>
                  <a:pt x="1212" y="0"/>
                </a:lnTo>
                <a:lnTo>
                  <a:pt x="1259" y="0"/>
                </a:lnTo>
                <a:lnTo>
                  <a:pt x="1259" y="48"/>
                </a:lnTo>
                <a:close/>
                <a:moveTo>
                  <a:pt x="1184" y="48"/>
                </a:moveTo>
                <a:lnTo>
                  <a:pt x="1136" y="48"/>
                </a:lnTo>
                <a:lnTo>
                  <a:pt x="1136" y="0"/>
                </a:lnTo>
                <a:lnTo>
                  <a:pt x="1184" y="0"/>
                </a:lnTo>
                <a:lnTo>
                  <a:pt x="1184" y="48"/>
                </a:lnTo>
                <a:close/>
                <a:moveTo>
                  <a:pt x="1032" y="48"/>
                </a:moveTo>
                <a:lnTo>
                  <a:pt x="985" y="48"/>
                </a:lnTo>
                <a:lnTo>
                  <a:pt x="985" y="0"/>
                </a:lnTo>
                <a:lnTo>
                  <a:pt x="1032" y="0"/>
                </a:lnTo>
                <a:lnTo>
                  <a:pt x="1032" y="48"/>
                </a:lnTo>
                <a:close/>
                <a:moveTo>
                  <a:pt x="956" y="48"/>
                </a:moveTo>
                <a:lnTo>
                  <a:pt x="909" y="48"/>
                </a:lnTo>
                <a:lnTo>
                  <a:pt x="909" y="0"/>
                </a:lnTo>
                <a:lnTo>
                  <a:pt x="956" y="0"/>
                </a:lnTo>
                <a:lnTo>
                  <a:pt x="956" y="48"/>
                </a:lnTo>
                <a:close/>
                <a:moveTo>
                  <a:pt x="881" y="48"/>
                </a:moveTo>
                <a:lnTo>
                  <a:pt x="833" y="48"/>
                </a:lnTo>
                <a:lnTo>
                  <a:pt x="833" y="0"/>
                </a:lnTo>
                <a:lnTo>
                  <a:pt x="881" y="0"/>
                </a:lnTo>
                <a:lnTo>
                  <a:pt x="881" y="48"/>
                </a:lnTo>
                <a:close/>
                <a:moveTo>
                  <a:pt x="805" y="48"/>
                </a:moveTo>
                <a:lnTo>
                  <a:pt x="758" y="48"/>
                </a:lnTo>
                <a:lnTo>
                  <a:pt x="758" y="0"/>
                </a:lnTo>
                <a:lnTo>
                  <a:pt x="805" y="0"/>
                </a:lnTo>
                <a:lnTo>
                  <a:pt x="805" y="4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7474434" y="1842772"/>
            <a:ext cx="3940819" cy="374513"/>
            <a:chOff x="7797588" y="2218417"/>
            <a:chExt cx="3480011" cy="374513"/>
          </a:xfrm>
          <a:solidFill>
            <a:srgbClr val="C00000"/>
          </a:solidFill>
        </p:grpSpPr>
        <p:sp>
          <p:nvSpPr>
            <p:cNvPr id="18" name="矩形 17"/>
            <p:cNvSpPr/>
            <p:nvPr/>
          </p:nvSpPr>
          <p:spPr>
            <a:xfrm>
              <a:off x="7797588" y="2232930"/>
              <a:ext cx="3480011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97588" y="2218417"/>
              <a:ext cx="978429" cy="369328"/>
            </a:xfrm>
            <a:prstGeom prst="rect">
              <a:avLst/>
            </a:prstGeom>
            <a:grp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国内现状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7392255" y="2388525"/>
            <a:ext cx="4055874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507309" y="4052987"/>
            <a:ext cx="3940819" cy="369328"/>
            <a:chOff x="7797588" y="2232931"/>
            <a:chExt cx="3480011" cy="369328"/>
          </a:xfrm>
          <a:solidFill>
            <a:srgbClr val="C00000"/>
          </a:solidFill>
        </p:grpSpPr>
        <p:sp>
          <p:nvSpPr>
            <p:cNvPr id="23" name="矩形 22"/>
            <p:cNvSpPr/>
            <p:nvPr/>
          </p:nvSpPr>
          <p:spPr>
            <a:xfrm>
              <a:off x="7797588" y="2232931"/>
              <a:ext cx="3480011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797588" y="2232931"/>
              <a:ext cx="978429" cy="369328"/>
            </a:xfrm>
            <a:prstGeom prst="rect">
              <a:avLst/>
            </a:prstGeom>
            <a:grp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国外现状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7392256" y="4597993"/>
            <a:ext cx="4055875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B796B6E-EB06-45BD-A6A2-CFA8C787E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21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929431" y="1901369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</a:p>
        </p:txBody>
      </p:sp>
      <p:sp>
        <p:nvSpPr>
          <p:cNvPr id="23" name="矩形 22"/>
          <p:cNvSpPr/>
          <p:nvPr/>
        </p:nvSpPr>
        <p:spPr>
          <a:xfrm>
            <a:off x="2929431" y="2270697"/>
            <a:ext cx="7906871" cy="102373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052286" y="4281711"/>
            <a:ext cx="10058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355698" y="1973940"/>
            <a:ext cx="1233715" cy="1233715"/>
            <a:chOff x="1355698" y="1973940"/>
            <a:chExt cx="1233715" cy="1233715"/>
          </a:xfrm>
        </p:grpSpPr>
        <p:sp>
          <p:nvSpPr>
            <p:cNvPr id="10" name="矩形 9"/>
            <p:cNvSpPr/>
            <p:nvPr/>
          </p:nvSpPr>
          <p:spPr>
            <a:xfrm>
              <a:off x="1355698" y="1973940"/>
              <a:ext cx="1233715" cy="123371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602173" y="2200868"/>
              <a:ext cx="700214" cy="758777"/>
            </a:xfrm>
            <a:custGeom>
              <a:avLst/>
              <a:gdLst>
                <a:gd name="T0" fmla="*/ 166 w 275"/>
                <a:gd name="T1" fmla="*/ 0 h 298"/>
                <a:gd name="T2" fmla="*/ 249 w 275"/>
                <a:gd name="T3" fmla="*/ 49 h 298"/>
                <a:gd name="T4" fmla="*/ 156 w 275"/>
                <a:gd name="T5" fmla="*/ 204 h 298"/>
                <a:gd name="T6" fmla="*/ 112 w 275"/>
                <a:gd name="T7" fmla="*/ 230 h 298"/>
                <a:gd name="T8" fmla="*/ 69 w 275"/>
                <a:gd name="T9" fmla="*/ 233 h 298"/>
                <a:gd name="T10" fmla="*/ 73 w 275"/>
                <a:gd name="T11" fmla="*/ 153 h 298"/>
                <a:gd name="T12" fmla="*/ 166 w 275"/>
                <a:gd name="T13" fmla="*/ 0 h 298"/>
                <a:gd name="T14" fmla="*/ 166 w 275"/>
                <a:gd name="T15" fmla="*/ 0 h 298"/>
                <a:gd name="T16" fmla="*/ 246 w 275"/>
                <a:gd name="T17" fmla="*/ 293 h 298"/>
                <a:gd name="T18" fmla="*/ 251 w 275"/>
                <a:gd name="T19" fmla="*/ 264 h 298"/>
                <a:gd name="T20" fmla="*/ 161 w 275"/>
                <a:gd name="T21" fmla="*/ 262 h 298"/>
                <a:gd name="T22" fmla="*/ 275 w 275"/>
                <a:gd name="T23" fmla="*/ 255 h 298"/>
                <a:gd name="T24" fmla="*/ 273 w 275"/>
                <a:gd name="T25" fmla="*/ 242 h 298"/>
                <a:gd name="T26" fmla="*/ 241 w 275"/>
                <a:gd name="T27" fmla="*/ 240 h 298"/>
                <a:gd name="T28" fmla="*/ 273 w 275"/>
                <a:gd name="T29" fmla="*/ 235 h 298"/>
                <a:gd name="T30" fmla="*/ 261 w 275"/>
                <a:gd name="T31" fmla="*/ 211 h 298"/>
                <a:gd name="T32" fmla="*/ 178 w 275"/>
                <a:gd name="T33" fmla="*/ 201 h 298"/>
                <a:gd name="T34" fmla="*/ 176 w 275"/>
                <a:gd name="T35" fmla="*/ 226 h 298"/>
                <a:gd name="T36" fmla="*/ 212 w 275"/>
                <a:gd name="T37" fmla="*/ 233 h 298"/>
                <a:gd name="T38" fmla="*/ 0 w 275"/>
                <a:gd name="T39" fmla="*/ 242 h 298"/>
                <a:gd name="T40" fmla="*/ 3 w 275"/>
                <a:gd name="T41" fmla="*/ 264 h 298"/>
                <a:gd name="T42" fmla="*/ 139 w 275"/>
                <a:gd name="T43" fmla="*/ 281 h 298"/>
                <a:gd name="T44" fmla="*/ 86 w 275"/>
                <a:gd name="T45" fmla="*/ 281 h 298"/>
                <a:gd name="T46" fmla="*/ 88 w 275"/>
                <a:gd name="T47" fmla="*/ 298 h 298"/>
                <a:gd name="T48" fmla="*/ 246 w 275"/>
                <a:gd name="T49" fmla="*/ 293 h 298"/>
                <a:gd name="T50" fmla="*/ 246 w 275"/>
                <a:gd name="T51" fmla="*/ 293 h 298"/>
                <a:gd name="T52" fmla="*/ 107 w 275"/>
                <a:gd name="T53" fmla="*/ 213 h 298"/>
                <a:gd name="T54" fmla="*/ 139 w 275"/>
                <a:gd name="T55" fmla="*/ 194 h 298"/>
                <a:gd name="T56" fmla="*/ 88 w 275"/>
                <a:gd name="T57" fmla="*/ 162 h 298"/>
                <a:gd name="T58" fmla="*/ 86 w 275"/>
                <a:gd name="T59" fmla="*/ 201 h 298"/>
                <a:gd name="T60" fmla="*/ 107 w 275"/>
                <a:gd name="T61" fmla="*/ 213 h 298"/>
                <a:gd name="T62" fmla="*/ 107 w 275"/>
                <a:gd name="T63" fmla="*/ 213 h 298"/>
                <a:gd name="T64" fmla="*/ 219 w 275"/>
                <a:gd name="T65" fmla="*/ 49 h 298"/>
                <a:gd name="T66" fmla="*/ 144 w 275"/>
                <a:gd name="T67" fmla="*/ 172 h 298"/>
                <a:gd name="T68" fmla="*/ 154 w 275"/>
                <a:gd name="T69" fmla="*/ 177 h 298"/>
                <a:gd name="T70" fmla="*/ 229 w 275"/>
                <a:gd name="T71" fmla="*/ 53 h 298"/>
                <a:gd name="T72" fmla="*/ 219 w 275"/>
                <a:gd name="T73" fmla="*/ 49 h 298"/>
                <a:gd name="T74" fmla="*/ 219 w 275"/>
                <a:gd name="T75" fmla="*/ 49 h 298"/>
                <a:gd name="T76" fmla="*/ 173 w 275"/>
                <a:gd name="T77" fmla="*/ 20 h 298"/>
                <a:gd name="T78" fmla="*/ 98 w 275"/>
                <a:gd name="T79" fmla="*/ 143 h 298"/>
                <a:gd name="T80" fmla="*/ 115 w 275"/>
                <a:gd name="T81" fmla="*/ 153 h 298"/>
                <a:gd name="T82" fmla="*/ 190 w 275"/>
                <a:gd name="T83" fmla="*/ 29 h 298"/>
                <a:gd name="T84" fmla="*/ 173 w 275"/>
                <a:gd name="T85" fmla="*/ 2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98">
                  <a:moveTo>
                    <a:pt x="166" y="0"/>
                  </a:moveTo>
                  <a:lnTo>
                    <a:pt x="249" y="49"/>
                  </a:lnTo>
                  <a:lnTo>
                    <a:pt x="156" y="204"/>
                  </a:lnTo>
                  <a:lnTo>
                    <a:pt x="112" y="230"/>
                  </a:lnTo>
                  <a:lnTo>
                    <a:pt x="69" y="233"/>
                  </a:lnTo>
                  <a:lnTo>
                    <a:pt x="73" y="153"/>
                  </a:lnTo>
                  <a:lnTo>
                    <a:pt x="166" y="0"/>
                  </a:lnTo>
                  <a:lnTo>
                    <a:pt x="166" y="0"/>
                  </a:lnTo>
                  <a:close/>
                  <a:moveTo>
                    <a:pt x="246" y="293"/>
                  </a:moveTo>
                  <a:lnTo>
                    <a:pt x="251" y="264"/>
                  </a:lnTo>
                  <a:lnTo>
                    <a:pt x="161" y="262"/>
                  </a:lnTo>
                  <a:lnTo>
                    <a:pt x="275" y="255"/>
                  </a:lnTo>
                  <a:lnTo>
                    <a:pt x="273" y="242"/>
                  </a:lnTo>
                  <a:lnTo>
                    <a:pt x="241" y="240"/>
                  </a:lnTo>
                  <a:lnTo>
                    <a:pt x="273" y="235"/>
                  </a:lnTo>
                  <a:lnTo>
                    <a:pt x="261" y="211"/>
                  </a:lnTo>
                  <a:lnTo>
                    <a:pt x="178" y="201"/>
                  </a:lnTo>
                  <a:lnTo>
                    <a:pt x="176" y="226"/>
                  </a:lnTo>
                  <a:lnTo>
                    <a:pt x="212" y="233"/>
                  </a:lnTo>
                  <a:lnTo>
                    <a:pt x="0" y="242"/>
                  </a:lnTo>
                  <a:lnTo>
                    <a:pt x="3" y="264"/>
                  </a:lnTo>
                  <a:lnTo>
                    <a:pt x="139" y="281"/>
                  </a:lnTo>
                  <a:lnTo>
                    <a:pt x="86" y="281"/>
                  </a:lnTo>
                  <a:lnTo>
                    <a:pt x="88" y="298"/>
                  </a:lnTo>
                  <a:lnTo>
                    <a:pt x="246" y="293"/>
                  </a:lnTo>
                  <a:lnTo>
                    <a:pt x="246" y="293"/>
                  </a:lnTo>
                  <a:close/>
                  <a:moveTo>
                    <a:pt x="107" y="213"/>
                  </a:moveTo>
                  <a:lnTo>
                    <a:pt x="139" y="194"/>
                  </a:lnTo>
                  <a:lnTo>
                    <a:pt x="88" y="162"/>
                  </a:lnTo>
                  <a:lnTo>
                    <a:pt x="86" y="201"/>
                  </a:lnTo>
                  <a:lnTo>
                    <a:pt x="107" y="213"/>
                  </a:lnTo>
                  <a:lnTo>
                    <a:pt x="107" y="213"/>
                  </a:lnTo>
                  <a:close/>
                  <a:moveTo>
                    <a:pt x="219" y="49"/>
                  </a:moveTo>
                  <a:lnTo>
                    <a:pt x="144" y="172"/>
                  </a:lnTo>
                  <a:lnTo>
                    <a:pt x="154" y="177"/>
                  </a:lnTo>
                  <a:lnTo>
                    <a:pt x="229" y="53"/>
                  </a:lnTo>
                  <a:lnTo>
                    <a:pt x="219" y="49"/>
                  </a:lnTo>
                  <a:lnTo>
                    <a:pt x="219" y="49"/>
                  </a:lnTo>
                  <a:close/>
                  <a:moveTo>
                    <a:pt x="173" y="20"/>
                  </a:moveTo>
                  <a:lnTo>
                    <a:pt x="98" y="143"/>
                  </a:lnTo>
                  <a:lnTo>
                    <a:pt x="115" y="153"/>
                  </a:lnTo>
                  <a:lnTo>
                    <a:pt x="190" y="29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-250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50901" y="5198910"/>
            <a:ext cx="3381683" cy="738660"/>
            <a:chOff x="1050901" y="5198910"/>
            <a:chExt cx="3381683" cy="738660"/>
          </a:xfrm>
        </p:grpSpPr>
        <p:sp>
          <p:nvSpPr>
            <p:cNvPr id="30" name="矩形 29"/>
            <p:cNvSpPr/>
            <p:nvPr/>
          </p:nvSpPr>
          <p:spPr>
            <a:xfrm>
              <a:off x="1952279" y="5198910"/>
              <a:ext cx="248030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50901" y="5208240"/>
              <a:ext cx="720000" cy="720000"/>
              <a:chOff x="1050901" y="5208240"/>
              <a:chExt cx="720000" cy="720000"/>
            </a:xfrm>
          </p:grpSpPr>
          <p:sp>
            <p:nvSpPr>
              <p:cNvPr id="27" name="矩形 26"/>
              <p:cNvSpPr>
                <a:spLocks noChangeAspect="1"/>
              </p:cNvSpPr>
              <p:nvPr/>
            </p:nvSpPr>
            <p:spPr>
              <a:xfrm>
                <a:off x="1050901" y="5208240"/>
                <a:ext cx="720000" cy="720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198771" y="5355768"/>
                <a:ext cx="440632" cy="398667"/>
                <a:chOff x="5632450" y="3006725"/>
                <a:chExt cx="933450" cy="844551"/>
              </a:xfrm>
            </p:grpSpPr>
            <p:sp>
              <p:nvSpPr>
                <p:cNvPr id="16" name="Freeform 9"/>
                <p:cNvSpPr/>
                <p:nvPr/>
              </p:nvSpPr>
              <p:spPr bwMode="auto">
                <a:xfrm>
                  <a:off x="5632450" y="3006725"/>
                  <a:ext cx="933450" cy="700088"/>
                </a:xfrm>
                <a:custGeom>
                  <a:avLst/>
                  <a:gdLst>
                    <a:gd name="T0" fmla="*/ 123 w 246"/>
                    <a:gd name="T1" fmla="*/ 0 h 184"/>
                    <a:gd name="T2" fmla="*/ 0 w 246"/>
                    <a:gd name="T3" fmla="*/ 124 h 184"/>
                    <a:gd name="T4" fmla="*/ 15 w 246"/>
                    <a:gd name="T5" fmla="*/ 183 h 184"/>
                    <a:gd name="T6" fmla="*/ 15 w 246"/>
                    <a:gd name="T7" fmla="*/ 150 h 184"/>
                    <a:gd name="T8" fmla="*/ 21 w 246"/>
                    <a:gd name="T9" fmla="*/ 134 h 184"/>
                    <a:gd name="T10" fmla="*/ 20 w 246"/>
                    <a:gd name="T11" fmla="*/ 124 h 184"/>
                    <a:gd name="T12" fmla="*/ 123 w 246"/>
                    <a:gd name="T13" fmla="*/ 21 h 184"/>
                    <a:gd name="T14" fmla="*/ 226 w 246"/>
                    <a:gd name="T15" fmla="*/ 124 h 184"/>
                    <a:gd name="T16" fmla="*/ 225 w 246"/>
                    <a:gd name="T17" fmla="*/ 135 h 184"/>
                    <a:gd name="T18" fmla="*/ 230 w 246"/>
                    <a:gd name="T19" fmla="*/ 150 h 184"/>
                    <a:gd name="T20" fmla="*/ 230 w 246"/>
                    <a:gd name="T21" fmla="*/ 184 h 184"/>
                    <a:gd name="T22" fmla="*/ 246 w 246"/>
                    <a:gd name="T23" fmla="*/ 124 h 184"/>
                    <a:gd name="T24" fmla="*/ 123 w 246"/>
                    <a:gd name="T25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6" h="184">
                      <a:moveTo>
                        <a:pt x="123" y="0"/>
                      </a:moveTo>
                      <a:cubicBezTo>
                        <a:pt x="55" y="1"/>
                        <a:pt x="0" y="56"/>
                        <a:pt x="0" y="124"/>
                      </a:cubicBezTo>
                      <a:cubicBezTo>
                        <a:pt x="0" y="144"/>
                        <a:pt x="5" y="165"/>
                        <a:pt x="15" y="183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5" y="144"/>
                        <a:pt x="17" y="139"/>
                        <a:pt x="21" y="134"/>
                      </a:cubicBezTo>
                      <a:cubicBezTo>
                        <a:pt x="20" y="130"/>
                        <a:pt x="20" y="127"/>
                        <a:pt x="20" y="124"/>
                      </a:cubicBezTo>
                      <a:cubicBezTo>
                        <a:pt x="20" y="67"/>
                        <a:pt x="66" y="21"/>
                        <a:pt x="123" y="21"/>
                      </a:cubicBezTo>
                      <a:cubicBezTo>
                        <a:pt x="180" y="21"/>
                        <a:pt x="226" y="67"/>
                        <a:pt x="226" y="124"/>
                      </a:cubicBezTo>
                      <a:cubicBezTo>
                        <a:pt x="226" y="128"/>
                        <a:pt x="225" y="131"/>
                        <a:pt x="225" y="135"/>
                      </a:cubicBezTo>
                      <a:cubicBezTo>
                        <a:pt x="228" y="139"/>
                        <a:pt x="230" y="145"/>
                        <a:pt x="230" y="150"/>
                      </a:cubicBezTo>
                      <a:cubicBezTo>
                        <a:pt x="230" y="184"/>
                        <a:pt x="230" y="184"/>
                        <a:pt x="230" y="184"/>
                      </a:cubicBezTo>
                      <a:cubicBezTo>
                        <a:pt x="241" y="166"/>
                        <a:pt x="246" y="145"/>
                        <a:pt x="246" y="124"/>
                      </a:cubicBezTo>
                      <a:cubicBezTo>
                        <a:pt x="246" y="56"/>
                        <a:pt x="191" y="1"/>
                        <a:pt x="123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0"/>
                <p:cNvSpPr/>
                <p:nvPr/>
              </p:nvSpPr>
              <p:spPr bwMode="auto">
                <a:xfrm>
                  <a:off x="5716588" y="3478213"/>
                  <a:ext cx="204788" cy="373063"/>
                </a:xfrm>
                <a:custGeom>
                  <a:avLst/>
                  <a:gdLst>
                    <a:gd name="T0" fmla="*/ 0 w 54"/>
                    <a:gd name="T1" fmla="*/ 21 h 98"/>
                    <a:gd name="T2" fmla="*/ 0 w 54"/>
                    <a:gd name="T3" fmla="*/ 26 h 98"/>
                    <a:gd name="T4" fmla="*/ 0 w 54"/>
                    <a:gd name="T5" fmla="*/ 58 h 98"/>
                    <a:gd name="T6" fmla="*/ 0 w 54"/>
                    <a:gd name="T7" fmla="*/ 72 h 98"/>
                    <a:gd name="T8" fmla="*/ 38 w 54"/>
                    <a:gd name="T9" fmla="*/ 98 h 98"/>
                    <a:gd name="T10" fmla="*/ 54 w 54"/>
                    <a:gd name="T11" fmla="*/ 98 h 98"/>
                    <a:gd name="T12" fmla="*/ 54 w 54"/>
                    <a:gd name="T13" fmla="*/ 0 h 98"/>
                    <a:gd name="T14" fmla="*/ 38 w 54"/>
                    <a:gd name="T15" fmla="*/ 0 h 98"/>
                    <a:gd name="T16" fmla="*/ 0 w 54"/>
                    <a:gd name="T17" fmla="*/ 2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98">
                      <a:moveTo>
                        <a:pt x="0" y="21"/>
                      </a:moveTo>
                      <a:cubicBezTo>
                        <a:pt x="0" y="23"/>
                        <a:pt x="0" y="24"/>
                        <a:pt x="0" y="2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86"/>
                        <a:pt x="17" y="98"/>
                        <a:pt x="38" y="98"/>
                      </a:cubicBezTo>
                      <a:cubicBezTo>
                        <a:pt x="54" y="98"/>
                        <a:pt x="54" y="98"/>
                        <a:pt x="54" y="98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4" y="9"/>
                        <a:pt x="0" y="2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1"/>
                <p:cNvSpPr/>
                <p:nvPr/>
              </p:nvSpPr>
              <p:spPr bwMode="auto">
                <a:xfrm>
                  <a:off x="6278563" y="3478213"/>
                  <a:ext cx="200025" cy="373063"/>
                </a:xfrm>
                <a:custGeom>
                  <a:avLst/>
                  <a:gdLst>
                    <a:gd name="T0" fmla="*/ 53 w 53"/>
                    <a:gd name="T1" fmla="*/ 72 h 98"/>
                    <a:gd name="T2" fmla="*/ 53 w 53"/>
                    <a:gd name="T3" fmla="*/ 57 h 98"/>
                    <a:gd name="T4" fmla="*/ 53 w 53"/>
                    <a:gd name="T5" fmla="*/ 26 h 98"/>
                    <a:gd name="T6" fmla="*/ 53 w 53"/>
                    <a:gd name="T7" fmla="*/ 23 h 98"/>
                    <a:gd name="T8" fmla="*/ 16 w 53"/>
                    <a:gd name="T9" fmla="*/ 0 h 98"/>
                    <a:gd name="T10" fmla="*/ 0 w 53"/>
                    <a:gd name="T11" fmla="*/ 0 h 98"/>
                    <a:gd name="T12" fmla="*/ 0 w 53"/>
                    <a:gd name="T13" fmla="*/ 98 h 98"/>
                    <a:gd name="T14" fmla="*/ 16 w 53"/>
                    <a:gd name="T15" fmla="*/ 98 h 98"/>
                    <a:gd name="T16" fmla="*/ 53 w 53"/>
                    <a:gd name="T17" fmla="*/ 7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98">
                      <a:moveTo>
                        <a:pt x="53" y="72"/>
                      </a:moveTo>
                      <a:cubicBezTo>
                        <a:pt x="53" y="57"/>
                        <a:pt x="53" y="57"/>
                        <a:pt x="53" y="57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5"/>
                        <a:pt x="53" y="24"/>
                        <a:pt x="53" y="23"/>
                      </a:cubicBezTo>
                      <a:cubicBezTo>
                        <a:pt x="51" y="10"/>
                        <a:pt x="35" y="0"/>
                        <a:pt x="1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16" y="98"/>
                        <a:pt x="16" y="98"/>
                        <a:pt x="16" y="98"/>
                      </a:cubicBezTo>
                      <a:cubicBezTo>
                        <a:pt x="36" y="98"/>
                        <a:pt x="53" y="86"/>
                        <a:pt x="53" y="7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0" name="组合 19"/>
          <p:cNvGrpSpPr/>
          <p:nvPr/>
        </p:nvGrpSpPr>
        <p:grpSpPr>
          <a:xfrm>
            <a:off x="4638706" y="5198910"/>
            <a:ext cx="3274371" cy="738660"/>
            <a:chOff x="4638706" y="5198910"/>
            <a:chExt cx="3274371" cy="7386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638706" y="5198910"/>
              <a:ext cx="3274371" cy="738660"/>
              <a:chOff x="4832503" y="4915807"/>
              <a:chExt cx="3274371" cy="738660"/>
            </a:xfrm>
          </p:grpSpPr>
          <p:sp>
            <p:nvSpPr>
              <p:cNvPr id="28" name="矩形 27"/>
              <p:cNvSpPr>
                <a:spLocks noChangeAspect="1"/>
              </p:cNvSpPr>
              <p:nvPr/>
            </p:nvSpPr>
            <p:spPr>
              <a:xfrm>
                <a:off x="4832503" y="4925137"/>
                <a:ext cx="720000" cy="720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758624" y="4915807"/>
                <a:ext cx="2348250" cy="73866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14"/>
            <p:cNvGrpSpPr>
              <a:grpSpLocks noChangeAspect="1"/>
            </p:cNvGrpSpPr>
            <p:nvPr/>
          </p:nvGrpSpPr>
          <p:grpSpPr bwMode="auto">
            <a:xfrm>
              <a:off x="4775712" y="5398725"/>
              <a:ext cx="449018" cy="359214"/>
              <a:chOff x="3535" y="1916"/>
              <a:chExt cx="610" cy="488"/>
            </a:xfrm>
          </p:grpSpPr>
          <p:sp>
            <p:nvSpPr>
              <p:cNvPr id="25" name="AutoShape 13"/>
              <p:cNvSpPr>
                <a:spLocks noChangeAspect="1" noChangeArrowheads="1" noTextEdit="1"/>
              </p:cNvSpPr>
              <p:nvPr/>
            </p:nvSpPr>
            <p:spPr bwMode="auto">
              <a:xfrm>
                <a:off x="3535" y="1916"/>
                <a:ext cx="610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5"/>
              <p:cNvSpPr/>
              <p:nvPr/>
            </p:nvSpPr>
            <p:spPr bwMode="auto">
              <a:xfrm>
                <a:off x="3537" y="2033"/>
                <a:ext cx="436" cy="374"/>
              </a:xfrm>
              <a:custGeom>
                <a:avLst/>
                <a:gdLst>
                  <a:gd name="T0" fmla="*/ 46 w 436"/>
                  <a:gd name="T1" fmla="*/ 374 h 374"/>
                  <a:gd name="T2" fmla="*/ 125 w 436"/>
                  <a:gd name="T3" fmla="*/ 292 h 374"/>
                  <a:gd name="T4" fmla="*/ 436 w 436"/>
                  <a:gd name="T5" fmla="*/ 292 h 374"/>
                  <a:gd name="T6" fmla="*/ 436 w 436"/>
                  <a:gd name="T7" fmla="*/ 204 h 374"/>
                  <a:gd name="T8" fmla="*/ 154 w 436"/>
                  <a:gd name="T9" fmla="*/ 204 h 374"/>
                  <a:gd name="T10" fmla="*/ 137 w 436"/>
                  <a:gd name="T11" fmla="*/ 204 h 374"/>
                  <a:gd name="T12" fmla="*/ 137 w 436"/>
                  <a:gd name="T13" fmla="*/ 189 h 374"/>
                  <a:gd name="T14" fmla="*/ 137 w 436"/>
                  <a:gd name="T15" fmla="*/ 0 h 374"/>
                  <a:gd name="T16" fmla="*/ 0 w 436"/>
                  <a:gd name="T17" fmla="*/ 0 h 374"/>
                  <a:gd name="T18" fmla="*/ 0 w 436"/>
                  <a:gd name="T19" fmla="*/ 292 h 374"/>
                  <a:gd name="T20" fmla="*/ 46 w 436"/>
                  <a:gd name="T21" fmla="*/ 292 h 374"/>
                  <a:gd name="T22" fmla="*/ 46 w 436"/>
                  <a:gd name="T23" fmla="*/ 37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6" h="374">
                    <a:moveTo>
                      <a:pt x="46" y="374"/>
                    </a:moveTo>
                    <a:lnTo>
                      <a:pt x="125" y="292"/>
                    </a:lnTo>
                    <a:lnTo>
                      <a:pt x="436" y="292"/>
                    </a:lnTo>
                    <a:lnTo>
                      <a:pt x="436" y="204"/>
                    </a:lnTo>
                    <a:lnTo>
                      <a:pt x="154" y="204"/>
                    </a:lnTo>
                    <a:lnTo>
                      <a:pt x="137" y="204"/>
                    </a:lnTo>
                    <a:lnTo>
                      <a:pt x="137" y="189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46" y="292"/>
                    </a:lnTo>
                    <a:lnTo>
                      <a:pt x="46" y="3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"/>
              <p:cNvSpPr>
                <a:spLocks noEditPoints="1"/>
              </p:cNvSpPr>
              <p:nvPr/>
            </p:nvSpPr>
            <p:spPr bwMode="auto">
              <a:xfrm>
                <a:off x="3691" y="1919"/>
                <a:ext cx="452" cy="390"/>
              </a:xfrm>
              <a:custGeom>
                <a:avLst/>
                <a:gdLst>
                  <a:gd name="T0" fmla="*/ 136 w 189"/>
                  <a:gd name="T1" fmla="*/ 126 h 163"/>
                  <a:gd name="T2" fmla="*/ 168 w 189"/>
                  <a:gd name="T3" fmla="*/ 163 h 163"/>
                  <a:gd name="T4" fmla="*/ 168 w 189"/>
                  <a:gd name="T5" fmla="*/ 126 h 163"/>
                  <a:gd name="T6" fmla="*/ 189 w 189"/>
                  <a:gd name="T7" fmla="*/ 126 h 163"/>
                  <a:gd name="T8" fmla="*/ 189 w 189"/>
                  <a:gd name="T9" fmla="*/ 0 h 163"/>
                  <a:gd name="T10" fmla="*/ 0 w 189"/>
                  <a:gd name="T11" fmla="*/ 0 h 163"/>
                  <a:gd name="T12" fmla="*/ 0 w 189"/>
                  <a:gd name="T13" fmla="*/ 48 h 163"/>
                  <a:gd name="T14" fmla="*/ 0 w 189"/>
                  <a:gd name="T15" fmla="*/ 126 h 163"/>
                  <a:gd name="T16" fmla="*/ 118 w 189"/>
                  <a:gd name="T17" fmla="*/ 126 h 163"/>
                  <a:gd name="T18" fmla="*/ 136 w 189"/>
                  <a:gd name="T19" fmla="*/ 126 h 163"/>
                  <a:gd name="T20" fmla="*/ 158 w 189"/>
                  <a:gd name="T21" fmla="*/ 50 h 163"/>
                  <a:gd name="T22" fmla="*/ 172 w 189"/>
                  <a:gd name="T23" fmla="*/ 65 h 163"/>
                  <a:gd name="T24" fmla="*/ 158 w 189"/>
                  <a:gd name="T25" fmla="*/ 79 h 163"/>
                  <a:gd name="T26" fmla="*/ 143 w 189"/>
                  <a:gd name="T27" fmla="*/ 65 h 163"/>
                  <a:gd name="T28" fmla="*/ 158 w 189"/>
                  <a:gd name="T29" fmla="*/ 50 h 163"/>
                  <a:gd name="T30" fmla="*/ 37 w 189"/>
                  <a:gd name="T31" fmla="*/ 79 h 163"/>
                  <a:gd name="T32" fmla="*/ 23 w 189"/>
                  <a:gd name="T33" fmla="*/ 65 h 163"/>
                  <a:gd name="T34" fmla="*/ 37 w 189"/>
                  <a:gd name="T35" fmla="*/ 50 h 163"/>
                  <a:gd name="T36" fmla="*/ 51 w 189"/>
                  <a:gd name="T37" fmla="*/ 65 h 163"/>
                  <a:gd name="T38" fmla="*/ 37 w 189"/>
                  <a:gd name="T39" fmla="*/ 79 h 163"/>
                  <a:gd name="T40" fmla="*/ 77 w 189"/>
                  <a:gd name="T41" fmla="*/ 79 h 163"/>
                  <a:gd name="T42" fmla="*/ 63 w 189"/>
                  <a:gd name="T43" fmla="*/ 65 h 163"/>
                  <a:gd name="T44" fmla="*/ 77 w 189"/>
                  <a:gd name="T45" fmla="*/ 50 h 163"/>
                  <a:gd name="T46" fmla="*/ 92 w 189"/>
                  <a:gd name="T47" fmla="*/ 65 h 163"/>
                  <a:gd name="T48" fmla="*/ 77 w 189"/>
                  <a:gd name="T49" fmla="*/ 79 h 163"/>
                  <a:gd name="T50" fmla="*/ 117 w 189"/>
                  <a:gd name="T51" fmla="*/ 79 h 163"/>
                  <a:gd name="T52" fmla="*/ 103 w 189"/>
                  <a:gd name="T53" fmla="*/ 65 h 163"/>
                  <a:gd name="T54" fmla="*/ 117 w 189"/>
                  <a:gd name="T55" fmla="*/ 50 h 163"/>
                  <a:gd name="T56" fmla="*/ 118 w 189"/>
                  <a:gd name="T57" fmla="*/ 50 h 163"/>
                  <a:gd name="T58" fmla="*/ 132 w 189"/>
                  <a:gd name="T59" fmla="*/ 65 h 163"/>
                  <a:gd name="T60" fmla="*/ 118 w 189"/>
                  <a:gd name="T61" fmla="*/ 79 h 163"/>
                  <a:gd name="T62" fmla="*/ 117 w 189"/>
                  <a:gd name="T63" fmla="*/ 7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63">
                    <a:moveTo>
                      <a:pt x="136" y="126"/>
                    </a:move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68" y="126"/>
                      <a:pt x="168" y="126"/>
                      <a:pt x="168" y="126"/>
                    </a:cubicBezTo>
                    <a:cubicBezTo>
                      <a:pt x="189" y="126"/>
                      <a:pt x="189" y="126"/>
                      <a:pt x="189" y="126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18" y="126"/>
                      <a:pt x="118" y="126"/>
                      <a:pt x="118" y="126"/>
                    </a:cubicBezTo>
                    <a:lnTo>
                      <a:pt x="136" y="126"/>
                    </a:lnTo>
                    <a:close/>
                    <a:moveTo>
                      <a:pt x="158" y="50"/>
                    </a:moveTo>
                    <a:cubicBezTo>
                      <a:pt x="166" y="50"/>
                      <a:pt x="172" y="57"/>
                      <a:pt x="172" y="65"/>
                    </a:cubicBezTo>
                    <a:cubicBezTo>
                      <a:pt x="172" y="73"/>
                      <a:pt x="166" y="79"/>
                      <a:pt x="158" y="79"/>
                    </a:cubicBezTo>
                    <a:cubicBezTo>
                      <a:pt x="150" y="79"/>
                      <a:pt x="143" y="73"/>
                      <a:pt x="143" y="65"/>
                    </a:cubicBezTo>
                    <a:cubicBezTo>
                      <a:pt x="143" y="57"/>
                      <a:pt x="150" y="50"/>
                      <a:pt x="158" y="50"/>
                    </a:cubicBezTo>
                    <a:moveTo>
                      <a:pt x="37" y="79"/>
                    </a:moveTo>
                    <a:cubicBezTo>
                      <a:pt x="29" y="79"/>
                      <a:pt x="23" y="73"/>
                      <a:pt x="23" y="65"/>
                    </a:cubicBezTo>
                    <a:cubicBezTo>
                      <a:pt x="23" y="57"/>
                      <a:pt x="29" y="50"/>
                      <a:pt x="37" y="50"/>
                    </a:cubicBezTo>
                    <a:cubicBezTo>
                      <a:pt x="45" y="50"/>
                      <a:pt x="51" y="57"/>
                      <a:pt x="51" y="65"/>
                    </a:cubicBezTo>
                    <a:cubicBezTo>
                      <a:pt x="51" y="73"/>
                      <a:pt x="45" y="79"/>
                      <a:pt x="37" y="79"/>
                    </a:cubicBezTo>
                    <a:moveTo>
                      <a:pt x="77" y="79"/>
                    </a:moveTo>
                    <a:cubicBezTo>
                      <a:pt x="69" y="79"/>
                      <a:pt x="63" y="73"/>
                      <a:pt x="63" y="65"/>
                    </a:cubicBezTo>
                    <a:cubicBezTo>
                      <a:pt x="63" y="57"/>
                      <a:pt x="69" y="50"/>
                      <a:pt x="77" y="50"/>
                    </a:cubicBezTo>
                    <a:cubicBezTo>
                      <a:pt x="85" y="50"/>
                      <a:pt x="92" y="57"/>
                      <a:pt x="92" y="65"/>
                    </a:cubicBezTo>
                    <a:cubicBezTo>
                      <a:pt x="92" y="73"/>
                      <a:pt x="85" y="79"/>
                      <a:pt x="77" y="79"/>
                    </a:cubicBezTo>
                    <a:moveTo>
                      <a:pt x="117" y="79"/>
                    </a:moveTo>
                    <a:cubicBezTo>
                      <a:pt x="110" y="79"/>
                      <a:pt x="103" y="73"/>
                      <a:pt x="103" y="65"/>
                    </a:cubicBezTo>
                    <a:cubicBezTo>
                      <a:pt x="103" y="57"/>
                      <a:pt x="110" y="50"/>
                      <a:pt x="117" y="50"/>
                    </a:cubicBezTo>
                    <a:cubicBezTo>
                      <a:pt x="118" y="50"/>
                      <a:pt x="118" y="50"/>
                      <a:pt x="118" y="50"/>
                    </a:cubicBezTo>
                    <a:cubicBezTo>
                      <a:pt x="126" y="51"/>
                      <a:pt x="132" y="57"/>
                      <a:pt x="132" y="65"/>
                    </a:cubicBezTo>
                    <a:cubicBezTo>
                      <a:pt x="132" y="72"/>
                      <a:pt x="126" y="78"/>
                      <a:pt x="118" y="79"/>
                    </a:cubicBezTo>
                    <a:cubicBezTo>
                      <a:pt x="118" y="79"/>
                      <a:pt x="118" y="79"/>
                      <a:pt x="117" y="7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251253" y="5198910"/>
            <a:ext cx="3295978" cy="738660"/>
            <a:chOff x="8251253" y="5198910"/>
            <a:chExt cx="3295978" cy="738660"/>
          </a:xfrm>
        </p:grpSpPr>
        <p:sp>
          <p:nvSpPr>
            <p:cNvPr id="33" name="矩形 32"/>
            <p:cNvSpPr/>
            <p:nvPr/>
          </p:nvSpPr>
          <p:spPr>
            <a:xfrm>
              <a:off x="9152319" y="5198910"/>
              <a:ext cx="2394912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251253" y="5208240"/>
              <a:ext cx="720000" cy="720000"/>
              <a:chOff x="8251253" y="5208240"/>
              <a:chExt cx="720000" cy="720000"/>
            </a:xfrm>
          </p:grpSpPr>
          <p:sp>
            <p:nvSpPr>
              <p:cNvPr id="29" name="矩形 28"/>
              <p:cNvSpPr>
                <a:spLocks noChangeAspect="1"/>
              </p:cNvSpPr>
              <p:nvPr/>
            </p:nvSpPr>
            <p:spPr>
              <a:xfrm>
                <a:off x="8251253" y="5208240"/>
                <a:ext cx="720000" cy="720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Group 19"/>
              <p:cNvGrpSpPr>
                <a:grpSpLocks noChangeAspect="1"/>
              </p:cNvGrpSpPr>
              <p:nvPr/>
            </p:nvGrpSpPr>
            <p:grpSpPr bwMode="auto">
              <a:xfrm>
                <a:off x="8406059" y="5362723"/>
                <a:ext cx="410388" cy="410388"/>
                <a:chOff x="3588" y="1908"/>
                <a:chExt cx="504" cy="504"/>
              </a:xfrm>
            </p:grpSpPr>
            <p:sp>
              <p:nvSpPr>
                <p:cNvPr id="40" name="AutoShape 1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88" y="1908"/>
                  <a:ext cx="504" cy="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20"/>
                <p:cNvSpPr>
                  <a:spLocks noEditPoints="1"/>
                </p:cNvSpPr>
                <p:nvPr/>
              </p:nvSpPr>
              <p:spPr bwMode="auto">
                <a:xfrm>
                  <a:off x="3590" y="1908"/>
                  <a:ext cx="243" cy="506"/>
                </a:xfrm>
                <a:custGeom>
                  <a:avLst/>
                  <a:gdLst>
                    <a:gd name="T0" fmla="*/ 2 w 101"/>
                    <a:gd name="T1" fmla="*/ 205 h 211"/>
                    <a:gd name="T2" fmla="*/ 50 w 101"/>
                    <a:gd name="T3" fmla="*/ 181 h 211"/>
                    <a:gd name="T4" fmla="*/ 99 w 101"/>
                    <a:gd name="T5" fmla="*/ 205 h 211"/>
                    <a:gd name="T6" fmla="*/ 100 w 101"/>
                    <a:gd name="T7" fmla="*/ 205 h 211"/>
                    <a:gd name="T8" fmla="*/ 100 w 101"/>
                    <a:gd name="T9" fmla="*/ 45 h 211"/>
                    <a:gd name="T10" fmla="*/ 98 w 101"/>
                    <a:gd name="T11" fmla="*/ 22 h 211"/>
                    <a:gd name="T12" fmla="*/ 50 w 101"/>
                    <a:gd name="T13" fmla="*/ 0 h 211"/>
                    <a:gd name="T14" fmla="*/ 2 w 101"/>
                    <a:gd name="T15" fmla="*/ 22 h 211"/>
                    <a:gd name="T16" fmla="*/ 0 w 101"/>
                    <a:gd name="T17" fmla="*/ 45 h 211"/>
                    <a:gd name="T18" fmla="*/ 0 w 101"/>
                    <a:gd name="T19" fmla="*/ 205 h 211"/>
                    <a:gd name="T20" fmla="*/ 2 w 101"/>
                    <a:gd name="T21" fmla="*/ 205 h 211"/>
                    <a:gd name="T22" fmla="*/ 16 w 101"/>
                    <a:gd name="T23" fmla="*/ 35 h 211"/>
                    <a:gd name="T24" fmla="*/ 50 w 101"/>
                    <a:gd name="T25" fmla="*/ 28 h 211"/>
                    <a:gd name="T26" fmla="*/ 85 w 101"/>
                    <a:gd name="T27" fmla="*/ 35 h 211"/>
                    <a:gd name="T28" fmla="*/ 86 w 101"/>
                    <a:gd name="T29" fmla="*/ 39 h 211"/>
                    <a:gd name="T30" fmla="*/ 84 w 101"/>
                    <a:gd name="T31" fmla="*/ 40 h 211"/>
                    <a:gd name="T32" fmla="*/ 82 w 101"/>
                    <a:gd name="T33" fmla="*/ 40 h 211"/>
                    <a:gd name="T34" fmla="*/ 75 w 101"/>
                    <a:gd name="T35" fmla="*/ 37 h 211"/>
                    <a:gd name="T36" fmla="*/ 50 w 101"/>
                    <a:gd name="T37" fmla="*/ 34 h 211"/>
                    <a:gd name="T38" fmla="*/ 25 w 101"/>
                    <a:gd name="T39" fmla="*/ 37 h 211"/>
                    <a:gd name="T40" fmla="*/ 19 w 101"/>
                    <a:gd name="T41" fmla="*/ 40 h 211"/>
                    <a:gd name="T42" fmla="*/ 15 w 101"/>
                    <a:gd name="T43" fmla="*/ 39 h 211"/>
                    <a:gd name="T44" fmla="*/ 16 w 101"/>
                    <a:gd name="T45" fmla="*/ 35 h 211"/>
                    <a:gd name="T46" fmla="*/ 16 w 101"/>
                    <a:gd name="T47" fmla="*/ 63 h 211"/>
                    <a:gd name="T48" fmla="*/ 50 w 101"/>
                    <a:gd name="T49" fmla="*/ 57 h 211"/>
                    <a:gd name="T50" fmla="*/ 85 w 101"/>
                    <a:gd name="T51" fmla="*/ 63 h 211"/>
                    <a:gd name="T52" fmla="*/ 86 w 101"/>
                    <a:gd name="T53" fmla="*/ 67 h 211"/>
                    <a:gd name="T54" fmla="*/ 84 w 101"/>
                    <a:gd name="T55" fmla="*/ 69 h 211"/>
                    <a:gd name="T56" fmla="*/ 82 w 101"/>
                    <a:gd name="T57" fmla="*/ 68 h 211"/>
                    <a:gd name="T58" fmla="*/ 75 w 101"/>
                    <a:gd name="T59" fmla="*/ 66 h 211"/>
                    <a:gd name="T60" fmla="*/ 50 w 101"/>
                    <a:gd name="T61" fmla="*/ 63 h 211"/>
                    <a:gd name="T62" fmla="*/ 25 w 101"/>
                    <a:gd name="T63" fmla="*/ 66 h 211"/>
                    <a:gd name="T64" fmla="*/ 19 w 101"/>
                    <a:gd name="T65" fmla="*/ 68 h 211"/>
                    <a:gd name="T66" fmla="*/ 15 w 101"/>
                    <a:gd name="T67" fmla="*/ 67 h 211"/>
                    <a:gd name="T68" fmla="*/ 16 w 101"/>
                    <a:gd name="T69" fmla="*/ 63 h 211"/>
                    <a:gd name="T70" fmla="*/ 16 w 101"/>
                    <a:gd name="T71" fmla="*/ 92 h 211"/>
                    <a:gd name="T72" fmla="*/ 50 w 101"/>
                    <a:gd name="T73" fmla="*/ 85 h 211"/>
                    <a:gd name="T74" fmla="*/ 85 w 101"/>
                    <a:gd name="T75" fmla="*/ 92 h 211"/>
                    <a:gd name="T76" fmla="*/ 86 w 101"/>
                    <a:gd name="T77" fmla="*/ 96 h 211"/>
                    <a:gd name="T78" fmla="*/ 84 w 101"/>
                    <a:gd name="T79" fmla="*/ 97 h 211"/>
                    <a:gd name="T80" fmla="*/ 82 w 101"/>
                    <a:gd name="T81" fmla="*/ 97 h 211"/>
                    <a:gd name="T82" fmla="*/ 75 w 101"/>
                    <a:gd name="T83" fmla="*/ 94 h 211"/>
                    <a:gd name="T84" fmla="*/ 50 w 101"/>
                    <a:gd name="T85" fmla="*/ 91 h 211"/>
                    <a:gd name="T86" fmla="*/ 25 w 101"/>
                    <a:gd name="T87" fmla="*/ 94 h 211"/>
                    <a:gd name="T88" fmla="*/ 19 w 101"/>
                    <a:gd name="T89" fmla="*/ 97 h 211"/>
                    <a:gd name="T90" fmla="*/ 15 w 101"/>
                    <a:gd name="T91" fmla="*/ 96 h 211"/>
                    <a:gd name="T92" fmla="*/ 16 w 101"/>
                    <a:gd name="T93" fmla="*/ 92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2" y="205"/>
                      </a:moveTo>
                      <a:cubicBezTo>
                        <a:pt x="8" y="187"/>
                        <a:pt x="27" y="181"/>
                        <a:pt x="50" y="181"/>
                      </a:cubicBezTo>
                      <a:cubicBezTo>
                        <a:pt x="74" y="181"/>
                        <a:pt x="93" y="187"/>
                        <a:pt x="99" y="205"/>
                      </a:cubicBezTo>
                      <a:cubicBezTo>
                        <a:pt x="101" y="211"/>
                        <a:pt x="100" y="211"/>
                        <a:pt x="100" y="205"/>
                      </a:cubicBezTo>
                      <a:cubicBezTo>
                        <a:pt x="100" y="172"/>
                        <a:pt x="100" y="78"/>
                        <a:pt x="100" y="45"/>
                      </a:cubicBezTo>
                      <a:cubicBezTo>
                        <a:pt x="100" y="39"/>
                        <a:pt x="101" y="28"/>
                        <a:pt x="98" y="22"/>
                      </a:cubicBezTo>
                      <a:cubicBezTo>
                        <a:pt x="92" y="5"/>
                        <a:pt x="73" y="0"/>
                        <a:pt x="50" y="0"/>
                      </a:cubicBezTo>
                      <a:cubicBezTo>
                        <a:pt x="28" y="0"/>
                        <a:pt x="8" y="5"/>
                        <a:pt x="2" y="22"/>
                      </a:cubicBezTo>
                      <a:cubicBezTo>
                        <a:pt x="0" y="28"/>
                        <a:pt x="0" y="39"/>
                        <a:pt x="0" y="45"/>
                      </a:cubicBezTo>
                      <a:cubicBezTo>
                        <a:pt x="0" y="78"/>
                        <a:pt x="0" y="172"/>
                        <a:pt x="0" y="205"/>
                      </a:cubicBezTo>
                      <a:cubicBezTo>
                        <a:pt x="0" y="211"/>
                        <a:pt x="0" y="211"/>
                        <a:pt x="2" y="205"/>
                      </a:cubicBezTo>
                      <a:moveTo>
                        <a:pt x="16" y="35"/>
                      </a:moveTo>
                      <a:cubicBezTo>
                        <a:pt x="24" y="30"/>
                        <a:pt x="36" y="28"/>
                        <a:pt x="50" y="28"/>
                      </a:cubicBezTo>
                      <a:cubicBezTo>
                        <a:pt x="65" y="28"/>
                        <a:pt x="76" y="30"/>
                        <a:pt x="85" y="35"/>
                      </a:cubicBezTo>
                      <a:cubicBezTo>
                        <a:pt x="86" y="35"/>
                        <a:pt x="87" y="37"/>
                        <a:pt x="86" y="39"/>
                      </a:cubicBez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5" y="37"/>
                      </a:cubicBezTo>
                      <a:cubicBezTo>
                        <a:pt x="69" y="35"/>
                        <a:pt x="61" y="34"/>
                        <a:pt x="50" y="34"/>
                      </a:cubicBezTo>
                      <a:cubicBezTo>
                        <a:pt x="40" y="34"/>
                        <a:pt x="32" y="35"/>
                        <a:pt x="25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5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moveTo>
                        <a:pt x="16" y="63"/>
                      </a:moveTo>
                      <a:cubicBezTo>
                        <a:pt x="24" y="59"/>
                        <a:pt x="36" y="57"/>
                        <a:pt x="50" y="57"/>
                      </a:cubicBezTo>
                      <a:cubicBezTo>
                        <a:pt x="65" y="57"/>
                        <a:pt x="76" y="59"/>
                        <a:pt x="85" y="63"/>
                      </a:cubicBezTo>
                      <a:cubicBezTo>
                        <a:pt x="86" y="64"/>
                        <a:pt x="87" y="66"/>
                        <a:pt x="86" y="67"/>
                      </a:cubicBez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5" y="66"/>
                      </a:cubicBezTo>
                      <a:cubicBezTo>
                        <a:pt x="69" y="64"/>
                        <a:pt x="61" y="63"/>
                        <a:pt x="50" y="63"/>
                      </a:cubicBezTo>
                      <a:cubicBezTo>
                        <a:pt x="40" y="63"/>
                        <a:pt x="32" y="64"/>
                        <a:pt x="25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5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moveTo>
                        <a:pt x="16" y="92"/>
                      </a:moveTo>
                      <a:cubicBezTo>
                        <a:pt x="24" y="87"/>
                        <a:pt x="36" y="85"/>
                        <a:pt x="50" y="85"/>
                      </a:cubicBezTo>
                      <a:cubicBezTo>
                        <a:pt x="65" y="85"/>
                        <a:pt x="76" y="87"/>
                        <a:pt x="85" y="92"/>
                      </a:cubicBezTo>
                      <a:cubicBezTo>
                        <a:pt x="86" y="92"/>
                        <a:pt x="87" y="94"/>
                        <a:pt x="86" y="96"/>
                      </a:cubicBez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5" y="94"/>
                      </a:cubicBezTo>
                      <a:cubicBezTo>
                        <a:pt x="69" y="92"/>
                        <a:pt x="61" y="91"/>
                        <a:pt x="50" y="91"/>
                      </a:cubicBezTo>
                      <a:cubicBezTo>
                        <a:pt x="40" y="91"/>
                        <a:pt x="32" y="92"/>
                        <a:pt x="25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5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1"/>
                <p:cNvSpPr>
                  <a:spLocks noEditPoints="1"/>
                </p:cNvSpPr>
                <p:nvPr/>
              </p:nvSpPr>
              <p:spPr bwMode="auto">
                <a:xfrm>
                  <a:off x="3852" y="1908"/>
                  <a:ext cx="242" cy="506"/>
                </a:xfrm>
                <a:custGeom>
                  <a:avLst/>
                  <a:gdLst>
                    <a:gd name="T0" fmla="*/ 99 w 101"/>
                    <a:gd name="T1" fmla="*/ 205 h 211"/>
                    <a:gd name="T2" fmla="*/ 101 w 101"/>
                    <a:gd name="T3" fmla="*/ 205 h 211"/>
                    <a:gd name="T4" fmla="*/ 101 w 101"/>
                    <a:gd name="T5" fmla="*/ 45 h 211"/>
                    <a:gd name="T6" fmla="*/ 99 w 101"/>
                    <a:gd name="T7" fmla="*/ 22 h 211"/>
                    <a:gd name="T8" fmla="*/ 51 w 101"/>
                    <a:gd name="T9" fmla="*/ 0 h 211"/>
                    <a:gd name="T10" fmla="*/ 3 w 101"/>
                    <a:gd name="T11" fmla="*/ 22 h 211"/>
                    <a:gd name="T12" fmla="*/ 1 w 101"/>
                    <a:gd name="T13" fmla="*/ 45 h 211"/>
                    <a:gd name="T14" fmla="*/ 1 w 101"/>
                    <a:gd name="T15" fmla="*/ 205 h 211"/>
                    <a:gd name="T16" fmla="*/ 2 w 101"/>
                    <a:gd name="T17" fmla="*/ 205 h 211"/>
                    <a:gd name="T18" fmla="*/ 51 w 101"/>
                    <a:gd name="T19" fmla="*/ 181 h 211"/>
                    <a:gd name="T20" fmla="*/ 99 w 101"/>
                    <a:gd name="T21" fmla="*/ 205 h 211"/>
                    <a:gd name="T22" fmla="*/ 86 w 101"/>
                    <a:gd name="T23" fmla="*/ 96 h 211"/>
                    <a:gd name="T24" fmla="*/ 84 w 101"/>
                    <a:gd name="T25" fmla="*/ 97 h 211"/>
                    <a:gd name="T26" fmla="*/ 82 w 101"/>
                    <a:gd name="T27" fmla="*/ 97 h 211"/>
                    <a:gd name="T28" fmla="*/ 76 w 101"/>
                    <a:gd name="T29" fmla="*/ 94 h 211"/>
                    <a:gd name="T30" fmla="*/ 51 w 101"/>
                    <a:gd name="T31" fmla="*/ 91 h 211"/>
                    <a:gd name="T32" fmla="*/ 26 w 101"/>
                    <a:gd name="T33" fmla="*/ 94 h 211"/>
                    <a:gd name="T34" fmla="*/ 19 w 101"/>
                    <a:gd name="T35" fmla="*/ 97 h 211"/>
                    <a:gd name="T36" fmla="*/ 15 w 101"/>
                    <a:gd name="T37" fmla="*/ 96 h 211"/>
                    <a:gd name="T38" fmla="*/ 16 w 101"/>
                    <a:gd name="T39" fmla="*/ 92 h 211"/>
                    <a:gd name="T40" fmla="*/ 51 w 101"/>
                    <a:gd name="T41" fmla="*/ 85 h 211"/>
                    <a:gd name="T42" fmla="*/ 85 w 101"/>
                    <a:gd name="T43" fmla="*/ 92 h 211"/>
                    <a:gd name="T44" fmla="*/ 86 w 101"/>
                    <a:gd name="T45" fmla="*/ 96 h 211"/>
                    <a:gd name="T46" fmla="*/ 86 w 101"/>
                    <a:gd name="T47" fmla="*/ 67 h 211"/>
                    <a:gd name="T48" fmla="*/ 84 w 101"/>
                    <a:gd name="T49" fmla="*/ 69 h 211"/>
                    <a:gd name="T50" fmla="*/ 82 w 101"/>
                    <a:gd name="T51" fmla="*/ 68 h 211"/>
                    <a:gd name="T52" fmla="*/ 76 w 101"/>
                    <a:gd name="T53" fmla="*/ 66 h 211"/>
                    <a:gd name="T54" fmla="*/ 51 w 101"/>
                    <a:gd name="T55" fmla="*/ 63 h 211"/>
                    <a:gd name="T56" fmla="*/ 26 w 101"/>
                    <a:gd name="T57" fmla="*/ 66 h 211"/>
                    <a:gd name="T58" fmla="*/ 19 w 101"/>
                    <a:gd name="T59" fmla="*/ 68 h 211"/>
                    <a:gd name="T60" fmla="*/ 15 w 101"/>
                    <a:gd name="T61" fmla="*/ 67 h 211"/>
                    <a:gd name="T62" fmla="*/ 16 w 101"/>
                    <a:gd name="T63" fmla="*/ 63 h 211"/>
                    <a:gd name="T64" fmla="*/ 51 w 101"/>
                    <a:gd name="T65" fmla="*/ 57 h 211"/>
                    <a:gd name="T66" fmla="*/ 85 w 101"/>
                    <a:gd name="T67" fmla="*/ 63 h 211"/>
                    <a:gd name="T68" fmla="*/ 86 w 101"/>
                    <a:gd name="T69" fmla="*/ 67 h 211"/>
                    <a:gd name="T70" fmla="*/ 86 w 101"/>
                    <a:gd name="T71" fmla="*/ 39 h 211"/>
                    <a:gd name="T72" fmla="*/ 84 w 101"/>
                    <a:gd name="T73" fmla="*/ 40 h 211"/>
                    <a:gd name="T74" fmla="*/ 82 w 101"/>
                    <a:gd name="T75" fmla="*/ 40 h 211"/>
                    <a:gd name="T76" fmla="*/ 76 w 101"/>
                    <a:gd name="T77" fmla="*/ 37 h 211"/>
                    <a:gd name="T78" fmla="*/ 51 w 101"/>
                    <a:gd name="T79" fmla="*/ 34 h 211"/>
                    <a:gd name="T80" fmla="*/ 26 w 101"/>
                    <a:gd name="T81" fmla="*/ 37 h 211"/>
                    <a:gd name="T82" fmla="*/ 19 w 101"/>
                    <a:gd name="T83" fmla="*/ 40 h 211"/>
                    <a:gd name="T84" fmla="*/ 15 w 101"/>
                    <a:gd name="T85" fmla="*/ 39 h 211"/>
                    <a:gd name="T86" fmla="*/ 16 w 101"/>
                    <a:gd name="T87" fmla="*/ 35 h 211"/>
                    <a:gd name="T88" fmla="*/ 51 w 101"/>
                    <a:gd name="T89" fmla="*/ 28 h 211"/>
                    <a:gd name="T90" fmla="*/ 85 w 101"/>
                    <a:gd name="T91" fmla="*/ 35 h 211"/>
                    <a:gd name="T92" fmla="*/ 86 w 101"/>
                    <a:gd name="T93" fmla="*/ 39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99" y="205"/>
                      </a:moveTo>
                      <a:cubicBezTo>
                        <a:pt x="101" y="211"/>
                        <a:pt x="101" y="211"/>
                        <a:pt x="101" y="205"/>
                      </a:cubicBezTo>
                      <a:cubicBezTo>
                        <a:pt x="101" y="172"/>
                        <a:pt x="101" y="78"/>
                        <a:pt x="101" y="45"/>
                      </a:cubicBezTo>
                      <a:cubicBezTo>
                        <a:pt x="101" y="39"/>
                        <a:pt x="101" y="28"/>
                        <a:pt x="99" y="22"/>
                      </a:cubicBezTo>
                      <a:cubicBezTo>
                        <a:pt x="93" y="5"/>
                        <a:pt x="73" y="0"/>
                        <a:pt x="51" y="0"/>
                      </a:cubicBezTo>
                      <a:cubicBezTo>
                        <a:pt x="28" y="0"/>
                        <a:pt x="9" y="5"/>
                        <a:pt x="3" y="22"/>
                      </a:cubicBezTo>
                      <a:cubicBezTo>
                        <a:pt x="1" y="28"/>
                        <a:pt x="1" y="39"/>
                        <a:pt x="1" y="45"/>
                      </a:cubicBezTo>
                      <a:cubicBezTo>
                        <a:pt x="1" y="78"/>
                        <a:pt x="1" y="172"/>
                        <a:pt x="1" y="205"/>
                      </a:cubicBezTo>
                      <a:cubicBezTo>
                        <a:pt x="1" y="211"/>
                        <a:pt x="0" y="211"/>
                        <a:pt x="2" y="205"/>
                      </a:cubicBezTo>
                      <a:cubicBezTo>
                        <a:pt x="8" y="187"/>
                        <a:pt x="27" y="181"/>
                        <a:pt x="51" y="181"/>
                      </a:cubicBezTo>
                      <a:cubicBezTo>
                        <a:pt x="74" y="181"/>
                        <a:pt x="94" y="187"/>
                        <a:pt x="99" y="205"/>
                      </a:cubicBezTo>
                      <a:moveTo>
                        <a:pt x="86" y="96"/>
                      </a:move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6" y="94"/>
                      </a:cubicBezTo>
                      <a:cubicBezTo>
                        <a:pt x="69" y="92"/>
                        <a:pt x="61" y="91"/>
                        <a:pt x="51" y="91"/>
                      </a:cubicBezTo>
                      <a:cubicBezTo>
                        <a:pt x="41" y="91"/>
                        <a:pt x="32" y="92"/>
                        <a:pt x="26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6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  <a:cubicBezTo>
                        <a:pt x="25" y="87"/>
                        <a:pt x="36" y="85"/>
                        <a:pt x="51" y="85"/>
                      </a:cubicBezTo>
                      <a:cubicBezTo>
                        <a:pt x="65" y="85"/>
                        <a:pt x="77" y="87"/>
                        <a:pt x="85" y="92"/>
                      </a:cubicBezTo>
                      <a:cubicBezTo>
                        <a:pt x="87" y="92"/>
                        <a:pt x="87" y="94"/>
                        <a:pt x="86" y="96"/>
                      </a:cubicBezTo>
                      <a:moveTo>
                        <a:pt x="86" y="67"/>
                      </a:move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6" y="66"/>
                      </a:cubicBezTo>
                      <a:cubicBezTo>
                        <a:pt x="69" y="64"/>
                        <a:pt x="61" y="63"/>
                        <a:pt x="51" y="63"/>
                      </a:cubicBezTo>
                      <a:cubicBezTo>
                        <a:pt x="41" y="63"/>
                        <a:pt x="32" y="64"/>
                        <a:pt x="26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6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cubicBezTo>
                        <a:pt x="25" y="59"/>
                        <a:pt x="36" y="57"/>
                        <a:pt x="51" y="57"/>
                      </a:cubicBezTo>
                      <a:cubicBezTo>
                        <a:pt x="65" y="57"/>
                        <a:pt x="77" y="59"/>
                        <a:pt x="85" y="63"/>
                      </a:cubicBezTo>
                      <a:cubicBezTo>
                        <a:pt x="87" y="64"/>
                        <a:pt x="87" y="66"/>
                        <a:pt x="86" y="67"/>
                      </a:cubicBezTo>
                      <a:moveTo>
                        <a:pt x="86" y="39"/>
                      </a:move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6" y="37"/>
                      </a:cubicBezTo>
                      <a:cubicBezTo>
                        <a:pt x="69" y="35"/>
                        <a:pt x="61" y="34"/>
                        <a:pt x="51" y="34"/>
                      </a:cubicBezTo>
                      <a:cubicBezTo>
                        <a:pt x="41" y="34"/>
                        <a:pt x="32" y="35"/>
                        <a:pt x="26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6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cubicBezTo>
                        <a:pt x="25" y="30"/>
                        <a:pt x="36" y="28"/>
                        <a:pt x="51" y="28"/>
                      </a:cubicBezTo>
                      <a:cubicBezTo>
                        <a:pt x="65" y="28"/>
                        <a:pt x="77" y="30"/>
                        <a:pt x="85" y="35"/>
                      </a:cubicBezTo>
                      <a:cubicBezTo>
                        <a:pt x="87" y="35"/>
                        <a:pt x="87" y="37"/>
                        <a:pt x="86" y="3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4C83DE27-7441-4E8E-9B11-22E6200E2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1096189" y="3204434"/>
            <a:ext cx="30424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969248" y="1901797"/>
            <a:ext cx="981351" cy="341845"/>
            <a:chOff x="969248" y="1901797"/>
            <a:chExt cx="981351" cy="341845"/>
          </a:xfrm>
        </p:grpSpPr>
        <p:sp>
          <p:nvSpPr>
            <p:cNvPr id="2" name="矩形 1"/>
            <p:cNvSpPr/>
            <p:nvPr/>
          </p:nvSpPr>
          <p:spPr>
            <a:xfrm>
              <a:off x="987574" y="1908513"/>
              <a:ext cx="963025" cy="33512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9248" y="1901797"/>
              <a:ext cx="981351" cy="338550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969248" y="2268423"/>
            <a:ext cx="2865891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101717" y="5588156"/>
            <a:ext cx="31363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987573" y="4363538"/>
            <a:ext cx="981352" cy="339298"/>
            <a:chOff x="987573" y="4363538"/>
            <a:chExt cx="981352" cy="339298"/>
          </a:xfrm>
        </p:grpSpPr>
        <p:sp>
          <p:nvSpPr>
            <p:cNvPr id="41" name="矩形 40"/>
            <p:cNvSpPr/>
            <p:nvPr/>
          </p:nvSpPr>
          <p:spPr>
            <a:xfrm>
              <a:off x="987573" y="4367707"/>
              <a:ext cx="963025" cy="33512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87574" y="4363538"/>
              <a:ext cx="981351" cy="338550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970540" y="4730165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818649" y="3204434"/>
            <a:ext cx="32091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8290233" y="1896790"/>
            <a:ext cx="985680" cy="346852"/>
            <a:chOff x="8290233" y="1896790"/>
            <a:chExt cx="985680" cy="346852"/>
          </a:xfrm>
        </p:grpSpPr>
        <p:sp>
          <p:nvSpPr>
            <p:cNvPr id="40" name="矩形 39"/>
            <p:cNvSpPr/>
            <p:nvPr/>
          </p:nvSpPr>
          <p:spPr>
            <a:xfrm>
              <a:off x="8312888" y="1908513"/>
              <a:ext cx="963025" cy="33512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90233" y="1896790"/>
              <a:ext cx="981351" cy="338550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8305819" y="2231919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818649" y="5588156"/>
            <a:ext cx="3214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8302343" y="4270384"/>
            <a:ext cx="991408" cy="338550"/>
            <a:chOff x="8302343" y="4270384"/>
            <a:chExt cx="991408" cy="338550"/>
          </a:xfrm>
        </p:grpSpPr>
        <p:sp>
          <p:nvSpPr>
            <p:cNvPr id="42" name="矩形 41"/>
            <p:cNvSpPr/>
            <p:nvPr/>
          </p:nvSpPr>
          <p:spPr>
            <a:xfrm>
              <a:off x="8302343" y="4273805"/>
              <a:ext cx="963025" cy="33512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312400" y="4270384"/>
              <a:ext cx="981351" cy="338550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305819" y="4624601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534687" y="2362199"/>
            <a:ext cx="2987596" cy="2987597"/>
            <a:chOff x="4534687" y="2362199"/>
            <a:chExt cx="2987596" cy="2987597"/>
          </a:xfrm>
        </p:grpSpPr>
        <p:grpSp>
          <p:nvGrpSpPr>
            <p:cNvPr id="20" name="组合 19"/>
            <p:cNvGrpSpPr/>
            <p:nvPr/>
          </p:nvGrpSpPr>
          <p:grpSpPr>
            <a:xfrm rot="1063806">
              <a:off x="4534687" y="2362199"/>
              <a:ext cx="2987596" cy="2987597"/>
              <a:chOff x="3898967" y="2026612"/>
              <a:chExt cx="3958823" cy="3958824"/>
            </a:xfrm>
          </p:grpSpPr>
          <p:grpSp>
            <p:nvGrpSpPr>
              <p:cNvPr id="11" name="Group 4"/>
              <p:cNvGrpSpPr>
                <a:grpSpLocks noChangeAspect="1"/>
              </p:cNvGrpSpPr>
              <p:nvPr/>
            </p:nvGrpSpPr>
            <p:grpSpPr bwMode="auto">
              <a:xfrm>
                <a:off x="3898967" y="2026612"/>
                <a:ext cx="3958823" cy="3958824"/>
                <a:chOff x="3263" y="1579"/>
                <a:chExt cx="1158" cy="1158"/>
              </a:xfrm>
            </p:grpSpPr>
            <p:sp>
              <p:nvSpPr>
                <p:cNvPr id="13" name="Freeform 5"/>
                <p:cNvSpPr/>
                <p:nvPr/>
              </p:nvSpPr>
              <p:spPr bwMode="auto">
                <a:xfrm>
                  <a:off x="3263" y="1643"/>
                  <a:ext cx="742" cy="1075"/>
                </a:xfrm>
                <a:custGeom>
                  <a:avLst/>
                  <a:gdLst>
                    <a:gd name="T0" fmla="*/ 36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6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6" y="274"/>
                      </a:moveTo>
                      <a:cubicBezTo>
                        <a:pt x="0" y="164"/>
                        <a:pt x="57" y="45"/>
                        <a:pt x="163" y="3"/>
                      </a:cubicBezTo>
                      <a:cubicBezTo>
                        <a:pt x="171" y="0"/>
                        <a:pt x="179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7" y="452"/>
                        <a:pt x="74" y="389"/>
                        <a:pt x="36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6"/>
                <p:cNvSpPr/>
                <p:nvPr/>
              </p:nvSpPr>
              <p:spPr bwMode="auto">
                <a:xfrm>
                  <a:off x="3271" y="1641"/>
                  <a:ext cx="741" cy="1074"/>
                </a:xfrm>
                <a:custGeom>
                  <a:avLst/>
                  <a:gdLst>
                    <a:gd name="T0" fmla="*/ 35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5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6" y="452"/>
                        <a:pt x="73" y="389"/>
                        <a:pt x="35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7"/>
                <p:cNvSpPr/>
                <p:nvPr/>
              </p:nvSpPr>
              <p:spPr bwMode="auto">
                <a:xfrm>
                  <a:off x="3328" y="1978"/>
                  <a:ext cx="1072" cy="759"/>
                </a:xfrm>
                <a:custGeom>
                  <a:avLst/>
                  <a:gdLst>
                    <a:gd name="T0" fmla="*/ 278 w 451"/>
                    <a:gd name="T1" fmla="*/ 280 h 319"/>
                    <a:gd name="T2" fmla="*/ 3 w 451"/>
                    <a:gd name="T3" fmla="*/ 161 h 319"/>
                    <a:gd name="T4" fmla="*/ 12 w 451"/>
                    <a:gd name="T5" fmla="*/ 143 h 319"/>
                    <a:gd name="T6" fmla="*/ 410 w 451"/>
                    <a:gd name="T7" fmla="*/ 0 h 319"/>
                    <a:gd name="T8" fmla="*/ 278 w 451"/>
                    <a:gd name="T9" fmla="*/ 28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1" h="319">
                      <a:moveTo>
                        <a:pt x="278" y="280"/>
                      </a:moveTo>
                      <a:cubicBezTo>
                        <a:pt x="169" y="319"/>
                        <a:pt x="49" y="266"/>
                        <a:pt x="3" y="161"/>
                      </a:cubicBezTo>
                      <a:cubicBezTo>
                        <a:pt x="0" y="154"/>
                        <a:pt x="4" y="146"/>
                        <a:pt x="12" y="143"/>
                      </a:cubicBezTo>
                      <a:cubicBezTo>
                        <a:pt x="410" y="0"/>
                        <a:pt x="410" y="0"/>
                        <a:pt x="410" y="0"/>
                      </a:cubicBezTo>
                      <a:cubicBezTo>
                        <a:pt x="451" y="114"/>
                        <a:pt x="392" y="239"/>
                        <a:pt x="278" y="280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8"/>
                <p:cNvSpPr/>
                <p:nvPr/>
              </p:nvSpPr>
              <p:spPr bwMode="auto">
                <a:xfrm>
                  <a:off x="3670" y="1591"/>
                  <a:ext cx="751" cy="1074"/>
                </a:xfrm>
                <a:custGeom>
                  <a:avLst/>
                  <a:gdLst>
                    <a:gd name="T0" fmla="*/ 278 w 316"/>
                    <a:gd name="T1" fmla="*/ 176 h 452"/>
                    <a:gd name="T2" fmla="*/ 155 w 316"/>
                    <a:gd name="T3" fmla="*/ 448 h 452"/>
                    <a:gd name="T4" fmla="*/ 137 w 316"/>
                    <a:gd name="T5" fmla="*/ 440 h 452"/>
                    <a:gd name="T6" fmla="*/ 0 w 316"/>
                    <a:gd name="T7" fmla="*/ 39 h 452"/>
                    <a:gd name="T8" fmla="*/ 278 w 316"/>
                    <a:gd name="T9" fmla="*/ 176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452">
                      <a:moveTo>
                        <a:pt x="278" y="176"/>
                      </a:moveTo>
                      <a:cubicBezTo>
                        <a:pt x="316" y="286"/>
                        <a:pt x="261" y="405"/>
                        <a:pt x="155" y="448"/>
                      </a:cubicBezTo>
                      <a:cubicBezTo>
                        <a:pt x="147" y="452"/>
                        <a:pt x="139" y="447"/>
                        <a:pt x="137" y="44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15" y="0"/>
                        <a:pt x="239" y="61"/>
                        <a:pt x="278" y="176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9"/>
                <p:cNvSpPr/>
                <p:nvPr/>
              </p:nvSpPr>
              <p:spPr bwMode="auto">
                <a:xfrm>
                  <a:off x="3347" y="1579"/>
                  <a:ext cx="1015" cy="597"/>
                </a:xfrm>
                <a:custGeom>
                  <a:avLst/>
                  <a:gdLst>
                    <a:gd name="T0" fmla="*/ 8 w 427"/>
                    <a:gd name="T1" fmla="*/ 195 h 251"/>
                    <a:gd name="T2" fmla="*/ 151 w 427"/>
                    <a:gd name="T3" fmla="*/ 37 h 251"/>
                    <a:gd name="T4" fmla="*/ 424 w 427"/>
                    <a:gd name="T5" fmla="*/ 161 h 251"/>
                    <a:gd name="T6" fmla="*/ 415 w 427"/>
                    <a:gd name="T7" fmla="*/ 179 h 251"/>
                    <a:gd name="T8" fmla="*/ 221 w 427"/>
                    <a:gd name="T9" fmla="*/ 245 h 251"/>
                    <a:gd name="T10" fmla="*/ 204 w 427"/>
                    <a:gd name="T11" fmla="*/ 251 h 251"/>
                    <a:gd name="T12" fmla="*/ 8 w 427"/>
                    <a:gd name="T13" fmla="*/ 195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7" h="251">
                      <a:moveTo>
                        <a:pt x="8" y="195"/>
                      </a:moveTo>
                      <a:cubicBezTo>
                        <a:pt x="24" y="124"/>
                        <a:pt x="76" y="63"/>
                        <a:pt x="151" y="37"/>
                      </a:cubicBezTo>
                      <a:cubicBezTo>
                        <a:pt x="261" y="0"/>
                        <a:pt x="380" y="55"/>
                        <a:pt x="424" y="161"/>
                      </a:cubicBezTo>
                      <a:cubicBezTo>
                        <a:pt x="427" y="168"/>
                        <a:pt x="423" y="176"/>
                        <a:pt x="415" y="179"/>
                      </a:cubicBezTo>
                      <a:cubicBezTo>
                        <a:pt x="221" y="245"/>
                        <a:pt x="221" y="245"/>
                        <a:pt x="221" y="245"/>
                      </a:cubicBezTo>
                      <a:cubicBezTo>
                        <a:pt x="204" y="251"/>
                        <a:pt x="204" y="251"/>
                        <a:pt x="204" y="251"/>
                      </a:cubicBezTo>
                      <a:cubicBezTo>
                        <a:pt x="204" y="251"/>
                        <a:pt x="0" y="232"/>
                        <a:pt x="8" y="195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0"/>
                <p:cNvSpPr/>
                <p:nvPr/>
              </p:nvSpPr>
              <p:spPr bwMode="auto">
                <a:xfrm>
                  <a:off x="3275" y="1653"/>
                  <a:ext cx="580" cy="651"/>
                </a:xfrm>
                <a:custGeom>
                  <a:avLst/>
                  <a:gdLst>
                    <a:gd name="T0" fmla="*/ 35 w 244"/>
                    <a:gd name="T1" fmla="*/ 274 h 274"/>
                    <a:gd name="T2" fmla="*/ 163 w 244"/>
                    <a:gd name="T3" fmla="*/ 3 h 274"/>
                    <a:gd name="T4" fmla="*/ 181 w 244"/>
                    <a:gd name="T5" fmla="*/ 12 h 274"/>
                    <a:gd name="T6" fmla="*/ 244 w 244"/>
                    <a:gd name="T7" fmla="*/ 207 h 274"/>
                    <a:gd name="T8" fmla="*/ 35 w 244"/>
                    <a:gd name="T9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74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7"/>
                        <a:pt x="244" y="207"/>
                        <a:pt x="244" y="207"/>
                      </a:cubicBezTo>
                      <a:lnTo>
                        <a:pt x="35" y="27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5141370" y="3223846"/>
                <a:ext cx="1499372" cy="1499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2246" y="3017901"/>
              <a:ext cx="1720686" cy="1632816"/>
              <a:chOff x="5182246" y="3017901"/>
              <a:chExt cx="1720686" cy="163281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711833" y="3515235"/>
                <a:ext cx="674356" cy="646327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研究意义</a:t>
                </a:r>
              </a:p>
            </p:txBody>
          </p:sp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5198320" y="3017901"/>
                <a:ext cx="398696" cy="373066"/>
                <a:chOff x="3560" y="1898"/>
                <a:chExt cx="560" cy="524"/>
              </a:xfrm>
            </p:grpSpPr>
            <p:sp>
              <p:nvSpPr>
                <p:cNvPr id="1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0" y="1898"/>
                  <a:ext cx="560" cy="5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5"/>
                <p:cNvSpPr/>
                <p:nvPr/>
              </p:nvSpPr>
              <p:spPr bwMode="auto">
                <a:xfrm>
                  <a:off x="3826" y="1979"/>
                  <a:ext cx="296" cy="180"/>
                </a:xfrm>
                <a:custGeom>
                  <a:avLst/>
                  <a:gdLst>
                    <a:gd name="T0" fmla="*/ 296 w 296"/>
                    <a:gd name="T1" fmla="*/ 0 h 180"/>
                    <a:gd name="T2" fmla="*/ 24 w 296"/>
                    <a:gd name="T3" fmla="*/ 0 h 180"/>
                    <a:gd name="T4" fmla="*/ 24 w 296"/>
                    <a:gd name="T5" fmla="*/ 53 h 180"/>
                    <a:gd name="T6" fmla="*/ 0 w 296"/>
                    <a:gd name="T7" fmla="*/ 53 h 180"/>
                    <a:gd name="T8" fmla="*/ 0 w 296"/>
                    <a:gd name="T9" fmla="*/ 130 h 180"/>
                    <a:gd name="T10" fmla="*/ 24 w 296"/>
                    <a:gd name="T11" fmla="*/ 130 h 180"/>
                    <a:gd name="T12" fmla="*/ 24 w 296"/>
                    <a:gd name="T13" fmla="*/ 180 h 180"/>
                    <a:gd name="T14" fmla="*/ 296 w 296"/>
                    <a:gd name="T15" fmla="*/ 180 h 180"/>
                    <a:gd name="T16" fmla="*/ 296 w 296"/>
                    <a:gd name="T17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" h="180">
                      <a:moveTo>
                        <a:pt x="296" y="0"/>
                      </a:moveTo>
                      <a:lnTo>
                        <a:pt x="24" y="0"/>
                      </a:lnTo>
                      <a:lnTo>
                        <a:pt x="24" y="53"/>
                      </a:lnTo>
                      <a:lnTo>
                        <a:pt x="0" y="53"/>
                      </a:lnTo>
                      <a:lnTo>
                        <a:pt x="0" y="130"/>
                      </a:lnTo>
                      <a:lnTo>
                        <a:pt x="24" y="130"/>
                      </a:lnTo>
                      <a:lnTo>
                        <a:pt x="24" y="180"/>
                      </a:lnTo>
                      <a:lnTo>
                        <a:pt x="296" y="180"/>
                      </a:lnTo>
                      <a:lnTo>
                        <a:pt x="29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Rectangle 6"/>
                <p:cNvSpPr>
                  <a:spLocks noChangeArrowheads="1"/>
                </p:cNvSpPr>
                <p:nvPr/>
              </p:nvSpPr>
              <p:spPr bwMode="auto">
                <a:xfrm>
                  <a:off x="3591" y="1900"/>
                  <a:ext cx="43" cy="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Oval 7"/>
                <p:cNvSpPr>
                  <a:spLocks noChangeArrowheads="1"/>
                </p:cNvSpPr>
                <p:nvPr/>
              </p:nvSpPr>
              <p:spPr bwMode="auto">
                <a:xfrm>
                  <a:off x="3641" y="2013"/>
                  <a:ext cx="94" cy="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8"/>
                <p:cNvSpPr>
                  <a:spLocks noEditPoints="1"/>
                </p:cNvSpPr>
                <p:nvPr/>
              </p:nvSpPr>
              <p:spPr bwMode="auto">
                <a:xfrm>
                  <a:off x="3562" y="1941"/>
                  <a:ext cx="249" cy="479"/>
                </a:xfrm>
                <a:custGeom>
                  <a:avLst/>
                  <a:gdLst>
                    <a:gd name="T0" fmla="*/ 0 w 104"/>
                    <a:gd name="T1" fmla="*/ 200 h 200"/>
                    <a:gd name="T2" fmla="*/ 104 w 104"/>
                    <a:gd name="T3" fmla="*/ 200 h 200"/>
                    <a:gd name="T4" fmla="*/ 104 w 104"/>
                    <a:gd name="T5" fmla="*/ 70 h 200"/>
                    <a:gd name="T6" fmla="*/ 104 w 104"/>
                    <a:gd name="T7" fmla="*/ 38 h 200"/>
                    <a:gd name="T8" fmla="*/ 104 w 104"/>
                    <a:gd name="T9" fmla="*/ 0 h 200"/>
                    <a:gd name="T10" fmla="*/ 0 w 104"/>
                    <a:gd name="T11" fmla="*/ 0 h 200"/>
                    <a:gd name="T12" fmla="*/ 0 w 104"/>
                    <a:gd name="T13" fmla="*/ 200 h 200"/>
                    <a:gd name="T14" fmla="*/ 52 w 104"/>
                    <a:gd name="T15" fmla="*/ 10 h 200"/>
                    <a:gd name="T16" fmla="*/ 92 w 104"/>
                    <a:gd name="T17" fmla="*/ 50 h 200"/>
                    <a:gd name="T18" fmla="*/ 52 w 104"/>
                    <a:gd name="T19" fmla="*/ 90 h 200"/>
                    <a:gd name="T20" fmla="*/ 13 w 104"/>
                    <a:gd name="T21" fmla="*/ 50 h 200"/>
                    <a:gd name="T22" fmla="*/ 52 w 104"/>
                    <a:gd name="T23" fmla="*/ 1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4" h="200">
                      <a:moveTo>
                        <a:pt x="0" y="200"/>
                      </a:moveTo>
                      <a:cubicBezTo>
                        <a:pt x="104" y="200"/>
                        <a:pt x="104" y="200"/>
                        <a:pt x="104" y="200"/>
                      </a:cubicBezTo>
                      <a:cubicBezTo>
                        <a:pt x="104" y="70"/>
                        <a:pt x="104" y="70"/>
                        <a:pt x="104" y="70"/>
                      </a:cubicBezTo>
                      <a:cubicBezTo>
                        <a:pt x="104" y="38"/>
                        <a:pt x="104" y="38"/>
                        <a:pt x="104" y="38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00"/>
                      </a:lnTo>
                      <a:close/>
                      <a:moveTo>
                        <a:pt x="52" y="10"/>
                      </a:moveTo>
                      <a:cubicBezTo>
                        <a:pt x="74" y="10"/>
                        <a:pt x="92" y="28"/>
                        <a:pt x="92" y="50"/>
                      </a:cubicBezTo>
                      <a:cubicBezTo>
                        <a:pt x="92" y="72"/>
                        <a:pt x="74" y="90"/>
                        <a:pt x="52" y="90"/>
                      </a:cubicBezTo>
                      <a:cubicBezTo>
                        <a:pt x="31" y="90"/>
                        <a:pt x="13" y="72"/>
                        <a:pt x="13" y="50"/>
                      </a:cubicBezTo>
                      <a:cubicBezTo>
                        <a:pt x="13" y="28"/>
                        <a:pt x="31" y="10"/>
                        <a:pt x="52" y="1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11"/>
              <p:cNvGrpSpPr>
                <a:grpSpLocks noChangeAspect="1"/>
              </p:cNvGrpSpPr>
              <p:nvPr/>
            </p:nvGrpSpPr>
            <p:grpSpPr bwMode="auto">
              <a:xfrm>
                <a:off x="6476305" y="3017901"/>
                <a:ext cx="426627" cy="426627"/>
                <a:chOff x="3564" y="1884"/>
                <a:chExt cx="552" cy="552"/>
              </a:xfrm>
            </p:grpSpPr>
            <p:sp>
              <p:nvSpPr>
                <p:cNvPr id="43" name="AutoShape 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4" y="1884"/>
                  <a:ext cx="552" cy="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2"/>
                <p:cNvSpPr/>
                <p:nvPr/>
              </p:nvSpPr>
              <p:spPr bwMode="auto">
                <a:xfrm>
                  <a:off x="3566" y="1884"/>
                  <a:ext cx="552" cy="552"/>
                </a:xfrm>
                <a:custGeom>
                  <a:avLst/>
                  <a:gdLst>
                    <a:gd name="T0" fmla="*/ 41 w 231"/>
                    <a:gd name="T1" fmla="*/ 148 h 231"/>
                    <a:gd name="T2" fmla="*/ 83 w 231"/>
                    <a:gd name="T3" fmla="*/ 148 h 231"/>
                    <a:gd name="T4" fmla="*/ 83 w 231"/>
                    <a:gd name="T5" fmla="*/ 190 h 231"/>
                    <a:gd name="T6" fmla="*/ 78 w 231"/>
                    <a:gd name="T7" fmla="*/ 193 h 231"/>
                    <a:gd name="T8" fmla="*/ 115 w 231"/>
                    <a:gd name="T9" fmla="*/ 231 h 231"/>
                    <a:gd name="T10" fmla="*/ 153 w 231"/>
                    <a:gd name="T11" fmla="*/ 193 h 231"/>
                    <a:gd name="T12" fmla="*/ 148 w 231"/>
                    <a:gd name="T13" fmla="*/ 190 h 231"/>
                    <a:gd name="T14" fmla="*/ 148 w 231"/>
                    <a:gd name="T15" fmla="*/ 148 h 231"/>
                    <a:gd name="T16" fmla="*/ 190 w 231"/>
                    <a:gd name="T17" fmla="*/ 148 h 231"/>
                    <a:gd name="T18" fmla="*/ 194 w 231"/>
                    <a:gd name="T19" fmla="*/ 152 h 231"/>
                    <a:gd name="T20" fmla="*/ 231 w 231"/>
                    <a:gd name="T21" fmla="*/ 115 h 231"/>
                    <a:gd name="T22" fmla="*/ 194 w 231"/>
                    <a:gd name="T23" fmla="*/ 78 h 231"/>
                    <a:gd name="T24" fmla="*/ 198 w 231"/>
                    <a:gd name="T25" fmla="*/ 74 h 231"/>
                    <a:gd name="T26" fmla="*/ 198 w 231"/>
                    <a:gd name="T27" fmla="*/ 32 h 231"/>
                    <a:gd name="T28" fmla="*/ 157 w 231"/>
                    <a:gd name="T29" fmla="*/ 32 h 231"/>
                    <a:gd name="T30" fmla="*/ 153 w 231"/>
                    <a:gd name="T31" fmla="*/ 37 h 231"/>
                    <a:gd name="T32" fmla="*/ 115 w 231"/>
                    <a:gd name="T33" fmla="*/ 0 h 231"/>
                    <a:gd name="T34" fmla="*/ 78 w 231"/>
                    <a:gd name="T35" fmla="*/ 37 h 231"/>
                    <a:gd name="T36" fmla="*/ 74 w 231"/>
                    <a:gd name="T37" fmla="*/ 32 h 231"/>
                    <a:gd name="T38" fmla="*/ 32 w 231"/>
                    <a:gd name="T39" fmla="*/ 32 h 231"/>
                    <a:gd name="T40" fmla="*/ 32 w 231"/>
                    <a:gd name="T41" fmla="*/ 74 h 231"/>
                    <a:gd name="T42" fmla="*/ 37 w 231"/>
                    <a:gd name="T43" fmla="*/ 78 h 231"/>
                    <a:gd name="T44" fmla="*/ 0 w 231"/>
                    <a:gd name="T45" fmla="*/ 115 h 231"/>
                    <a:gd name="T46" fmla="*/ 37 w 231"/>
                    <a:gd name="T47" fmla="*/ 152 h 231"/>
                    <a:gd name="T48" fmla="*/ 41 w 231"/>
                    <a:gd name="T49" fmla="*/ 148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1" h="231">
                      <a:moveTo>
                        <a:pt x="41" y="148"/>
                      </a:moveTo>
                      <a:cubicBezTo>
                        <a:pt x="53" y="136"/>
                        <a:pt x="71" y="136"/>
                        <a:pt x="83" y="148"/>
                      </a:cubicBezTo>
                      <a:cubicBezTo>
                        <a:pt x="95" y="159"/>
                        <a:pt x="95" y="178"/>
                        <a:pt x="83" y="190"/>
                      </a:cubicBezTo>
                      <a:cubicBezTo>
                        <a:pt x="82" y="191"/>
                        <a:pt x="80" y="192"/>
                        <a:pt x="78" y="193"/>
                      </a:cubicBezTo>
                      <a:cubicBezTo>
                        <a:pt x="115" y="231"/>
                        <a:pt x="115" y="231"/>
                        <a:pt x="115" y="231"/>
                      </a:cubicBezTo>
                      <a:cubicBezTo>
                        <a:pt x="153" y="193"/>
                        <a:pt x="153" y="193"/>
                        <a:pt x="153" y="193"/>
                      </a:cubicBezTo>
                      <a:cubicBezTo>
                        <a:pt x="151" y="192"/>
                        <a:pt x="149" y="191"/>
                        <a:pt x="148" y="190"/>
                      </a:cubicBezTo>
                      <a:cubicBezTo>
                        <a:pt x="136" y="178"/>
                        <a:pt x="136" y="159"/>
                        <a:pt x="148" y="148"/>
                      </a:cubicBezTo>
                      <a:cubicBezTo>
                        <a:pt x="159" y="136"/>
                        <a:pt x="178" y="136"/>
                        <a:pt x="190" y="148"/>
                      </a:cubicBezTo>
                      <a:cubicBezTo>
                        <a:pt x="191" y="149"/>
                        <a:pt x="193" y="151"/>
                        <a:pt x="194" y="152"/>
                      </a:cubicBezTo>
                      <a:cubicBezTo>
                        <a:pt x="231" y="115"/>
                        <a:pt x="231" y="115"/>
                        <a:pt x="231" y="115"/>
                      </a:cubicBezTo>
                      <a:cubicBezTo>
                        <a:pt x="194" y="78"/>
                        <a:pt x="194" y="78"/>
                        <a:pt x="194" y="78"/>
                      </a:cubicBezTo>
                      <a:cubicBezTo>
                        <a:pt x="195" y="77"/>
                        <a:pt x="197" y="76"/>
                        <a:pt x="198" y="74"/>
                      </a:cubicBezTo>
                      <a:cubicBezTo>
                        <a:pt x="210" y="63"/>
                        <a:pt x="210" y="44"/>
                        <a:pt x="198" y="32"/>
                      </a:cubicBezTo>
                      <a:cubicBezTo>
                        <a:pt x="187" y="21"/>
                        <a:pt x="168" y="21"/>
                        <a:pt x="157" y="32"/>
                      </a:cubicBezTo>
                      <a:cubicBezTo>
                        <a:pt x="155" y="34"/>
                        <a:pt x="154" y="35"/>
                        <a:pt x="153" y="37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78" y="37"/>
                        <a:pt x="78" y="37"/>
                        <a:pt x="78" y="37"/>
                      </a:cubicBezTo>
                      <a:cubicBezTo>
                        <a:pt x="77" y="35"/>
                        <a:pt x="76" y="34"/>
                        <a:pt x="74" y="32"/>
                      </a:cubicBezTo>
                      <a:cubicBezTo>
                        <a:pt x="63" y="21"/>
                        <a:pt x="44" y="21"/>
                        <a:pt x="32" y="32"/>
                      </a:cubicBezTo>
                      <a:cubicBezTo>
                        <a:pt x="21" y="44"/>
                        <a:pt x="21" y="63"/>
                        <a:pt x="32" y="74"/>
                      </a:cubicBezTo>
                      <a:cubicBezTo>
                        <a:pt x="34" y="76"/>
                        <a:pt x="35" y="77"/>
                        <a:pt x="37" y="78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37" y="152"/>
                        <a:pt x="37" y="152"/>
                        <a:pt x="37" y="152"/>
                      </a:cubicBezTo>
                      <a:cubicBezTo>
                        <a:pt x="38" y="151"/>
                        <a:pt x="40" y="149"/>
                        <a:pt x="41" y="14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Group 15"/>
              <p:cNvGrpSpPr>
                <a:grpSpLocks noChangeAspect="1"/>
              </p:cNvGrpSpPr>
              <p:nvPr/>
            </p:nvGrpSpPr>
            <p:grpSpPr bwMode="auto">
              <a:xfrm>
                <a:off x="5182246" y="4297171"/>
                <a:ext cx="389550" cy="348169"/>
                <a:chOff x="3567" y="1916"/>
                <a:chExt cx="546" cy="488"/>
              </a:xfrm>
            </p:grpSpPr>
            <p:sp>
              <p:nvSpPr>
                <p:cNvPr id="49" name="AutoShape 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7" y="1916"/>
                  <a:ext cx="546" cy="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567" y="2311"/>
                  <a:ext cx="548" cy="91"/>
                </a:xfrm>
                <a:custGeom>
                  <a:avLst/>
                  <a:gdLst>
                    <a:gd name="T0" fmla="*/ 131 w 229"/>
                    <a:gd name="T1" fmla="*/ 0 h 38"/>
                    <a:gd name="T2" fmla="*/ 132 w 229"/>
                    <a:gd name="T3" fmla="*/ 3 h 38"/>
                    <a:gd name="T4" fmla="*/ 114 w 229"/>
                    <a:gd name="T5" fmla="*/ 20 h 38"/>
                    <a:gd name="T6" fmla="*/ 97 w 229"/>
                    <a:gd name="T7" fmla="*/ 3 h 38"/>
                    <a:gd name="T8" fmla="*/ 97 w 229"/>
                    <a:gd name="T9" fmla="*/ 0 h 38"/>
                    <a:gd name="T10" fmla="*/ 10 w 229"/>
                    <a:gd name="T11" fmla="*/ 0 h 38"/>
                    <a:gd name="T12" fmla="*/ 0 w 229"/>
                    <a:gd name="T13" fmla="*/ 38 h 38"/>
                    <a:gd name="T14" fmla="*/ 229 w 229"/>
                    <a:gd name="T15" fmla="*/ 38 h 38"/>
                    <a:gd name="T16" fmla="*/ 219 w 229"/>
                    <a:gd name="T17" fmla="*/ 0 h 38"/>
                    <a:gd name="T18" fmla="*/ 131 w 229"/>
                    <a:gd name="T1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" h="38">
                      <a:moveTo>
                        <a:pt x="131" y="0"/>
                      </a:moveTo>
                      <a:cubicBezTo>
                        <a:pt x="132" y="1"/>
                        <a:pt x="132" y="2"/>
                        <a:pt x="132" y="3"/>
                      </a:cubicBezTo>
                      <a:cubicBezTo>
                        <a:pt x="132" y="12"/>
                        <a:pt x="124" y="20"/>
                        <a:pt x="114" y="20"/>
                      </a:cubicBezTo>
                      <a:cubicBezTo>
                        <a:pt x="105" y="20"/>
                        <a:pt x="97" y="12"/>
                        <a:pt x="97" y="3"/>
                      </a:cubicBezTo>
                      <a:cubicBezTo>
                        <a:pt x="97" y="2"/>
                        <a:pt x="97" y="1"/>
                        <a:pt x="97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229" y="38"/>
                        <a:pt x="229" y="38"/>
                        <a:pt x="229" y="38"/>
                      </a:cubicBezTo>
                      <a:cubicBezTo>
                        <a:pt x="219" y="0"/>
                        <a:pt x="219" y="0"/>
                        <a:pt x="219" y="0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7"/>
                <p:cNvSpPr>
                  <a:spLocks noEditPoints="1"/>
                </p:cNvSpPr>
                <p:nvPr/>
              </p:nvSpPr>
              <p:spPr bwMode="auto">
                <a:xfrm>
                  <a:off x="3567" y="1914"/>
                  <a:ext cx="548" cy="380"/>
                </a:xfrm>
                <a:custGeom>
                  <a:avLst/>
                  <a:gdLst>
                    <a:gd name="T0" fmla="*/ 162 w 229"/>
                    <a:gd name="T1" fmla="*/ 47 h 159"/>
                    <a:gd name="T2" fmla="*/ 162 w 229"/>
                    <a:gd name="T3" fmla="*/ 45 h 159"/>
                    <a:gd name="T4" fmla="*/ 161 w 229"/>
                    <a:gd name="T5" fmla="*/ 41 h 159"/>
                    <a:gd name="T6" fmla="*/ 114 w 229"/>
                    <a:gd name="T7" fmla="*/ 0 h 159"/>
                    <a:gd name="T8" fmla="*/ 67 w 229"/>
                    <a:gd name="T9" fmla="*/ 41 h 159"/>
                    <a:gd name="T10" fmla="*/ 67 w 229"/>
                    <a:gd name="T11" fmla="*/ 45 h 159"/>
                    <a:gd name="T12" fmla="*/ 67 w 229"/>
                    <a:gd name="T13" fmla="*/ 47 h 159"/>
                    <a:gd name="T14" fmla="*/ 29 w 229"/>
                    <a:gd name="T15" fmla="*/ 47 h 159"/>
                    <a:gd name="T16" fmla="*/ 0 w 229"/>
                    <a:gd name="T17" fmla="*/ 159 h 159"/>
                    <a:gd name="T18" fmla="*/ 11 w 229"/>
                    <a:gd name="T19" fmla="*/ 159 h 159"/>
                    <a:gd name="T20" fmla="*/ 100 w 229"/>
                    <a:gd name="T21" fmla="*/ 159 h 159"/>
                    <a:gd name="T22" fmla="*/ 129 w 229"/>
                    <a:gd name="T23" fmla="*/ 159 h 159"/>
                    <a:gd name="T24" fmla="*/ 217 w 229"/>
                    <a:gd name="T25" fmla="*/ 159 h 159"/>
                    <a:gd name="T26" fmla="*/ 229 w 229"/>
                    <a:gd name="T27" fmla="*/ 159 h 159"/>
                    <a:gd name="T28" fmla="*/ 200 w 229"/>
                    <a:gd name="T29" fmla="*/ 47 h 159"/>
                    <a:gd name="T30" fmla="*/ 162 w 229"/>
                    <a:gd name="T31" fmla="*/ 47 h 159"/>
                    <a:gd name="T32" fmla="*/ 85 w 229"/>
                    <a:gd name="T33" fmla="*/ 45 h 159"/>
                    <a:gd name="T34" fmla="*/ 86 w 229"/>
                    <a:gd name="T35" fmla="*/ 41 h 159"/>
                    <a:gd name="T36" fmla="*/ 114 w 229"/>
                    <a:gd name="T37" fmla="*/ 18 h 159"/>
                    <a:gd name="T38" fmla="*/ 143 w 229"/>
                    <a:gd name="T39" fmla="*/ 41 h 159"/>
                    <a:gd name="T40" fmla="*/ 143 w 229"/>
                    <a:gd name="T41" fmla="*/ 45 h 159"/>
                    <a:gd name="T42" fmla="*/ 143 w 229"/>
                    <a:gd name="T43" fmla="*/ 47 h 159"/>
                    <a:gd name="T44" fmla="*/ 85 w 229"/>
                    <a:gd name="T45" fmla="*/ 47 h 159"/>
                    <a:gd name="T46" fmla="*/ 85 w 229"/>
                    <a:gd name="T47" fmla="*/ 45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9" h="159">
                      <a:moveTo>
                        <a:pt x="162" y="47"/>
                      </a:moveTo>
                      <a:cubicBezTo>
                        <a:pt x="162" y="46"/>
                        <a:pt x="162" y="45"/>
                        <a:pt x="162" y="45"/>
                      </a:cubicBezTo>
                      <a:cubicBezTo>
                        <a:pt x="162" y="43"/>
                        <a:pt x="162" y="42"/>
                        <a:pt x="161" y="41"/>
                      </a:cubicBezTo>
                      <a:cubicBezTo>
                        <a:pt x="158" y="18"/>
                        <a:pt x="138" y="0"/>
                        <a:pt x="114" y="0"/>
                      </a:cubicBezTo>
                      <a:cubicBezTo>
                        <a:pt x="90" y="0"/>
                        <a:pt x="70" y="18"/>
                        <a:pt x="67" y="41"/>
                      </a:cubicBezTo>
                      <a:cubicBezTo>
                        <a:pt x="67" y="42"/>
                        <a:pt x="67" y="43"/>
                        <a:pt x="67" y="45"/>
                      </a:cubicBezTo>
                      <a:cubicBezTo>
                        <a:pt x="67" y="45"/>
                        <a:pt x="67" y="46"/>
                        <a:pt x="67" y="47"/>
                      </a:cubicBez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11" y="159"/>
                        <a:pt x="11" y="159"/>
                        <a:pt x="11" y="159"/>
                      </a:cubicBezTo>
                      <a:cubicBezTo>
                        <a:pt x="100" y="159"/>
                        <a:pt x="100" y="159"/>
                        <a:pt x="100" y="159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217" y="159"/>
                        <a:pt x="217" y="159"/>
                        <a:pt x="217" y="159"/>
                      </a:cubicBezTo>
                      <a:cubicBezTo>
                        <a:pt x="229" y="159"/>
                        <a:pt x="229" y="159"/>
                        <a:pt x="229" y="159"/>
                      </a:cubicBezTo>
                      <a:cubicBezTo>
                        <a:pt x="200" y="47"/>
                        <a:pt x="200" y="47"/>
                        <a:pt x="200" y="47"/>
                      </a:cubicBezTo>
                      <a:lnTo>
                        <a:pt x="162" y="47"/>
                      </a:lnTo>
                      <a:close/>
                      <a:moveTo>
                        <a:pt x="85" y="45"/>
                      </a:moveTo>
                      <a:cubicBezTo>
                        <a:pt x="85" y="43"/>
                        <a:pt x="86" y="42"/>
                        <a:pt x="86" y="41"/>
                      </a:cubicBezTo>
                      <a:cubicBezTo>
                        <a:pt x="89" y="28"/>
                        <a:pt x="101" y="18"/>
                        <a:pt x="114" y="18"/>
                      </a:cubicBezTo>
                      <a:cubicBezTo>
                        <a:pt x="128" y="18"/>
                        <a:pt x="140" y="28"/>
                        <a:pt x="143" y="41"/>
                      </a:cubicBezTo>
                      <a:cubicBezTo>
                        <a:pt x="143" y="42"/>
                        <a:pt x="143" y="43"/>
                        <a:pt x="143" y="45"/>
                      </a:cubicBezTo>
                      <a:cubicBezTo>
                        <a:pt x="143" y="45"/>
                        <a:pt x="143" y="46"/>
                        <a:pt x="143" y="47"/>
                      </a:cubicBezTo>
                      <a:cubicBezTo>
                        <a:pt x="85" y="47"/>
                        <a:pt x="85" y="47"/>
                        <a:pt x="85" y="47"/>
                      </a:cubicBezTo>
                      <a:cubicBezTo>
                        <a:pt x="85" y="46"/>
                        <a:pt x="85" y="45"/>
                        <a:pt x="85" y="4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Group 20"/>
              <p:cNvGrpSpPr>
                <a:grpSpLocks noChangeAspect="1"/>
              </p:cNvGrpSpPr>
              <p:nvPr/>
            </p:nvGrpSpPr>
            <p:grpSpPr bwMode="auto">
              <a:xfrm>
                <a:off x="6520508" y="4303412"/>
                <a:ext cx="347305" cy="347305"/>
                <a:chOff x="3599" y="1919"/>
                <a:chExt cx="482" cy="482"/>
              </a:xfrm>
            </p:grpSpPr>
            <p:sp>
              <p:nvSpPr>
                <p:cNvPr id="57" name="AutoShape 1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99" y="1919"/>
                  <a:ext cx="482" cy="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21"/>
                <p:cNvSpPr/>
                <p:nvPr/>
              </p:nvSpPr>
              <p:spPr bwMode="auto">
                <a:xfrm>
                  <a:off x="3599" y="2041"/>
                  <a:ext cx="96" cy="358"/>
                </a:xfrm>
                <a:custGeom>
                  <a:avLst/>
                  <a:gdLst>
                    <a:gd name="T0" fmla="*/ 40 w 40"/>
                    <a:gd name="T1" fmla="*/ 0 h 149"/>
                    <a:gd name="T2" fmla="*/ 39 w 40"/>
                    <a:gd name="T3" fmla="*/ 0 h 149"/>
                    <a:gd name="T4" fmla="*/ 5 w 40"/>
                    <a:gd name="T5" fmla="*/ 14 h 149"/>
                    <a:gd name="T6" fmla="*/ 0 w 40"/>
                    <a:gd name="T7" fmla="*/ 22 h 149"/>
                    <a:gd name="T8" fmla="*/ 0 w 40"/>
                    <a:gd name="T9" fmla="*/ 143 h 149"/>
                    <a:gd name="T10" fmla="*/ 6 w 40"/>
                    <a:gd name="T11" fmla="*/ 149 h 149"/>
                    <a:gd name="T12" fmla="*/ 40 w 40"/>
                    <a:gd name="T13" fmla="*/ 149 h 149"/>
                    <a:gd name="T14" fmla="*/ 39 w 40"/>
                    <a:gd name="T15" fmla="*/ 145 h 149"/>
                    <a:gd name="T16" fmla="*/ 39 w 40"/>
                    <a:gd name="T17" fmla="*/ 6 h 149"/>
                    <a:gd name="T18" fmla="*/ 40 w 40"/>
                    <a:gd name="T19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" h="149">
                      <a:moveTo>
                        <a:pt x="4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2" y="15"/>
                        <a:pt x="0" y="19"/>
                        <a:pt x="0" y="22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0" y="146"/>
                        <a:pt x="2" y="149"/>
                        <a:pt x="6" y="149"/>
                      </a:cubicBezTo>
                      <a:cubicBezTo>
                        <a:pt x="40" y="149"/>
                        <a:pt x="40" y="149"/>
                        <a:pt x="40" y="149"/>
                      </a:cubicBezTo>
                      <a:cubicBezTo>
                        <a:pt x="39" y="148"/>
                        <a:pt x="39" y="146"/>
                        <a:pt x="39" y="14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4"/>
                        <a:pt x="40" y="2"/>
                        <a:pt x="4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22"/>
                <p:cNvSpPr/>
                <p:nvPr/>
              </p:nvSpPr>
              <p:spPr bwMode="auto">
                <a:xfrm>
                  <a:off x="3707" y="1917"/>
                  <a:ext cx="372" cy="484"/>
                </a:xfrm>
                <a:custGeom>
                  <a:avLst/>
                  <a:gdLst>
                    <a:gd name="T0" fmla="*/ 2 w 155"/>
                    <a:gd name="T1" fmla="*/ 201 h 202"/>
                    <a:gd name="T2" fmla="*/ 6 w 155"/>
                    <a:gd name="T3" fmla="*/ 202 h 202"/>
                    <a:gd name="T4" fmla="*/ 6 w 155"/>
                    <a:gd name="T5" fmla="*/ 202 h 202"/>
                    <a:gd name="T6" fmla="*/ 131 w 155"/>
                    <a:gd name="T7" fmla="*/ 201 h 202"/>
                    <a:gd name="T8" fmla="*/ 137 w 155"/>
                    <a:gd name="T9" fmla="*/ 196 h 202"/>
                    <a:gd name="T10" fmla="*/ 155 w 155"/>
                    <a:gd name="T11" fmla="*/ 58 h 202"/>
                    <a:gd name="T12" fmla="*/ 150 w 155"/>
                    <a:gd name="T13" fmla="*/ 52 h 202"/>
                    <a:gd name="T14" fmla="*/ 50 w 155"/>
                    <a:gd name="T15" fmla="*/ 52 h 202"/>
                    <a:gd name="T16" fmla="*/ 50 w 155"/>
                    <a:gd name="T17" fmla="*/ 52 h 202"/>
                    <a:gd name="T18" fmla="*/ 47 w 155"/>
                    <a:gd name="T19" fmla="*/ 47 h 202"/>
                    <a:gd name="T20" fmla="*/ 64 w 155"/>
                    <a:gd name="T21" fmla="*/ 22 h 202"/>
                    <a:gd name="T22" fmla="*/ 62 w 155"/>
                    <a:gd name="T23" fmla="*/ 14 h 202"/>
                    <a:gd name="T24" fmla="*/ 41 w 155"/>
                    <a:gd name="T25" fmla="*/ 1 h 202"/>
                    <a:gd name="T26" fmla="*/ 38 w 155"/>
                    <a:gd name="T27" fmla="*/ 0 h 202"/>
                    <a:gd name="T28" fmla="*/ 33 w 155"/>
                    <a:gd name="T29" fmla="*/ 2 h 202"/>
                    <a:gd name="T30" fmla="*/ 3 w 155"/>
                    <a:gd name="T31" fmla="*/ 47 h 202"/>
                    <a:gd name="T32" fmla="*/ 1 w 155"/>
                    <a:gd name="T33" fmla="*/ 52 h 202"/>
                    <a:gd name="T34" fmla="*/ 0 w 155"/>
                    <a:gd name="T35" fmla="*/ 58 h 202"/>
                    <a:gd name="T36" fmla="*/ 0 w 155"/>
                    <a:gd name="T37" fmla="*/ 196 h 202"/>
                    <a:gd name="T38" fmla="*/ 2 w 155"/>
                    <a:gd name="T39" fmla="*/ 201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5" h="202">
                      <a:moveTo>
                        <a:pt x="2" y="201"/>
                      </a:moveTo>
                      <a:cubicBezTo>
                        <a:pt x="3" y="202"/>
                        <a:pt x="4" y="202"/>
                        <a:pt x="6" y="202"/>
                      </a:cubicBezTo>
                      <a:cubicBezTo>
                        <a:pt x="6" y="202"/>
                        <a:pt x="6" y="202"/>
                        <a:pt x="6" y="202"/>
                      </a:cubicBezTo>
                      <a:cubicBezTo>
                        <a:pt x="131" y="201"/>
                        <a:pt x="131" y="201"/>
                        <a:pt x="131" y="201"/>
                      </a:cubicBezTo>
                      <a:cubicBezTo>
                        <a:pt x="134" y="201"/>
                        <a:pt x="137" y="199"/>
                        <a:pt x="137" y="196"/>
                      </a:cubicBezTo>
                      <a:cubicBezTo>
                        <a:pt x="155" y="58"/>
                        <a:pt x="155" y="58"/>
                        <a:pt x="155" y="58"/>
                      </a:cubicBezTo>
                      <a:cubicBezTo>
                        <a:pt x="155" y="55"/>
                        <a:pt x="153" y="52"/>
                        <a:pt x="1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46" y="52"/>
                        <a:pt x="45" y="50"/>
                        <a:pt x="47" y="47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5" y="19"/>
                        <a:pt x="65" y="16"/>
                        <a:pt x="62" y="14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0"/>
                        <a:pt x="39" y="0"/>
                        <a:pt x="38" y="0"/>
                      </a:cubicBezTo>
                      <a:cubicBezTo>
                        <a:pt x="36" y="0"/>
                        <a:pt x="34" y="0"/>
                        <a:pt x="33" y="2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9"/>
                        <a:pt x="2" y="50"/>
                        <a:pt x="1" y="52"/>
                      </a:cubicBezTo>
                      <a:cubicBezTo>
                        <a:pt x="1" y="54"/>
                        <a:pt x="0" y="56"/>
                        <a:pt x="0" y="5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198"/>
                        <a:pt x="1" y="200"/>
                        <a:pt x="2" y="20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788FD464-D2FB-4E64-88B4-D62A193952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9" name="矩形 8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8A612BD5-40A1-4AB1-BD7E-E2FCB8085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2"/>
          <a:stretch/>
        </p:blipFill>
        <p:spPr>
          <a:xfrm>
            <a:off x="2857500" y="2686050"/>
            <a:ext cx="9334500" cy="12954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6776200-C060-4379-B514-9E2093003896}"/>
              </a:ext>
            </a:extLst>
          </p:cNvPr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90000"/>
                </a:srgbClr>
              </a:gs>
              <a:gs pos="80000">
                <a:srgbClr val="C00000">
                  <a:alpha val="60000"/>
                </a:srgbClr>
              </a:gs>
              <a:gs pos="100000">
                <a:srgbClr val="C00000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34E829-6608-45F1-8D15-43CFB52456F8}"/>
              </a:ext>
            </a:extLst>
          </p:cNvPr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0DB6D74-7B4E-4ECB-B3AF-CABCBF216300}"/>
              </a:ext>
            </a:extLst>
          </p:cNvPr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71B9CE-8441-46B0-A43F-375D8A5FEA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458" y="186503"/>
            <a:ext cx="2077375" cy="599742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8366440" y="1485924"/>
            <a:ext cx="5175127" cy="5041452"/>
            <a:chOff x="3298" y="1632"/>
            <a:chExt cx="1084" cy="1056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98" y="1632"/>
              <a:ext cx="1084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3296" y="1630"/>
              <a:ext cx="1086" cy="1061"/>
            </a:xfrm>
            <a:custGeom>
              <a:avLst/>
              <a:gdLst>
                <a:gd name="T0" fmla="*/ 390 w 457"/>
                <a:gd name="T1" fmla="*/ 200 h 446"/>
                <a:gd name="T2" fmla="*/ 390 w 457"/>
                <a:gd name="T3" fmla="*/ 216 h 446"/>
                <a:gd name="T4" fmla="*/ 215 w 457"/>
                <a:gd name="T5" fmla="*/ 259 h 446"/>
                <a:gd name="T6" fmla="*/ 215 w 457"/>
                <a:gd name="T7" fmla="*/ 291 h 446"/>
                <a:gd name="T8" fmla="*/ 390 w 457"/>
                <a:gd name="T9" fmla="*/ 248 h 446"/>
                <a:gd name="T10" fmla="*/ 390 w 457"/>
                <a:gd name="T11" fmla="*/ 264 h 446"/>
                <a:gd name="T12" fmla="*/ 207 w 457"/>
                <a:gd name="T13" fmla="*/ 310 h 446"/>
                <a:gd name="T14" fmla="*/ 197 w 457"/>
                <a:gd name="T15" fmla="*/ 308 h 446"/>
                <a:gd name="T16" fmla="*/ 56 w 457"/>
                <a:gd name="T17" fmla="*/ 184 h 446"/>
                <a:gd name="T18" fmla="*/ 60 w 457"/>
                <a:gd name="T19" fmla="*/ 124 h 446"/>
                <a:gd name="T20" fmla="*/ 197 w 457"/>
                <a:gd name="T21" fmla="*/ 244 h 446"/>
                <a:gd name="T22" fmla="*/ 207 w 457"/>
                <a:gd name="T23" fmla="*/ 245 h 446"/>
                <a:gd name="T24" fmla="*/ 390 w 457"/>
                <a:gd name="T25" fmla="*/ 200 h 446"/>
                <a:gd name="T26" fmla="*/ 65 w 457"/>
                <a:gd name="T27" fmla="*/ 46 h 446"/>
                <a:gd name="T28" fmla="*/ 249 w 457"/>
                <a:gd name="T29" fmla="*/ 0 h 446"/>
                <a:gd name="T30" fmla="*/ 390 w 457"/>
                <a:gd name="T31" fmla="*/ 124 h 446"/>
                <a:gd name="T32" fmla="*/ 390 w 457"/>
                <a:gd name="T33" fmla="*/ 140 h 446"/>
                <a:gd name="T34" fmla="*/ 215 w 457"/>
                <a:gd name="T35" fmla="*/ 184 h 446"/>
                <a:gd name="T36" fmla="*/ 215 w 457"/>
                <a:gd name="T37" fmla="*/ 215 h 446"/>
                <a:gd name="T38" fmla="*/ 390 w 457"/>
                <a:gd name="T39" fmla="*/ 172 h 446"/>
                <a:gd name="T40" fmla="*/ 390 w 457"/>
                <a:gd name="T41" fmla="*/ 188 h 446"/>
                <a:gd name="T42" fmla="*/ 207 w 457"/>
                <a:gd name="T43" fmla="*/ 234 h 446"/>
                <a:gd name="T44" fmla="*/ 197 w 457"/>
                <a:gd name="T45" fmla="*/ 232 h 446"/>
                <a:gd name="T46" fmla="*/ 56 w 457"/>
                <a:gd name="T47" fmla="*/ 109 h 446"/>
                <a:gd name="T48" fmla="*/ 65 w 457"/>
                <a:gd name="T49" fmla="*/ 46 h 446"/>
                <a:gd name="T50" fmla="*/ 224 w 457"/>
                <a:gd name="T51" fmla="*/ 421 h 446"/>
                <a:gd name="T52" fmla="*/ 0 w 457"/>
                <a:gd name="T53" fmla="*/ 288 h 446"/>
                <a:gd name="T54" fmla="*/ 0 w 457"/>
                <a:gd name="T55" fmla="*/ 313 h 446"/>
                <a:gd name="T56" fmla="*/ 224 w 457"/>
                <a:gd name="T57" fmla="*/ 446 h 446"/>
                <a:gd name="T58" fmla="*/ 353 w 457"/>
                <a:gd name="T59" fmla="*/ 398 h 446"/>
                <a:gd name="T60" fmla="*/ 353 w 457"/>
                <a:gd name="T61" fmla="*/ 372 h 446"/>
                <a:gd name="T62" fmla="*/ 224 w 457"/>
                <a:gd name="T63" fmla="*/ 421 h 446"/>
                <a:gd name="T64" fmla="*/ 418 w 457"/>
                <a:gd name="T65" fmla="*/ 335 h 446"/>
                <a:gd name="T66" fmla="*/ 364 w 457"/>
                <a:gd name="T67" fmla="*/ 355 h 446"/>
                <a:gd name="T68" fmla="*/ 364 w 457"/>
                <a:gd name="T69" fmla="*/ 434 h 446"/>
                <a:gd name="T70" fmla="*/ 391 w 457"/>
                <a:gd name="T71" fmla="*/ 402 h 446"/>
                <a:gd name="T72" fmla="*/ 418 w 457"/>
                <a:gd name="T73" fmla="*/ 414 h 446"/>
                <a:gd name="T74" fmla="*/ 418 w 457"/>
                <a:gd name="T75" fmla="*/ 374 h 446"/>
                <a:gd name="T76" fmla="*/ 442 w 457"/>
                <a:gd name="T77" fmla="*/ 365 h 446"/>
                <a:gd name="T78" fmla="*/ 457 w 457"/>
                <a:gd name="T79" fmla="*/ 346 h 446"/>
                <a:gd name="T80" fmla="*/ 457 w 457"/>
                <a:gd name="T81" fmla="*/ 283 h 446"/>
                <a:gd name="T82" fmla="*/ 451 w 457"/>
                <a:gd name="T83" fmla="*/ 272 h 446"/>
                <a:gd name="T84" fmla="*/ 400 w 457"/>
                <a:gd name="T85" fmla="*/ 242 h 446"/>
                <a:gd name="T86" fmla="*/ 400 w 457"/>
                <a:gd name="T87" fmla="*/ 271 h 446"/>
                <a:gd name="T88" fmla="*/ 211 w 457"/>
                <a:gd name="T89" fmla="*/ 320 h 446"/>
                <a:gd name="T90" fmla="*/ 187 w 457"/>
                <a:gd name="T91" fmla="*/ 314 h 446"/>
                <a:gd name="T92" fmla="*/ 56 w 457"/>
                <a:gd name="T93" fmla="*/ 197 h 446"/>
                <a:gd name="T94" fmla="*/ 0 w 457"/>
                <a:gd name="T95" fmla="*/ 218 h 446"/>
                <a:gd name="T96" fmla="*/ 0 w 457"/>
                <a:gd name="T97" fmla="*/ 245 h 446"/>
                <a:gd name="T98" fmla="*/ 224 w 457"/>
                <a:gd name="T99" fmla="*/ 378 h 446"/>
                <a:gd name="T100" fmla="*/ 432 w 457"/>
                <a:gd name="T101" fmla="*/ 299 h 446"/>
                <a:gd name="T102" fmla="*/ 432 w 457"/>
                <a:gd name="T103" fmla="*/ 341 h 446"/>
                <a:gd name="T104" fmla="*/ 418 w 457"/>
                <a:gd name="T105" fmla="*/ 347 h 446"/>
                <a:gd name="T106" fmla="*/ 418 w 457"/>
                <a:gd name="T107" fmla="*/ 3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" h="446">
                  <a:moveTo>
                    <a:pt x="390" y="200"/>
                  </a:moveTo>
                  <a:cubicBezTo>
                    <a:pt x="390" y="216"/>
                    <a:pt x="390" y="216"/>
                    <a:pt x="390" y="216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08" y="271"/>
                    <a:pt x="209" y="281"/>
                    <a:pt x="215" y="291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0" y="264"/>
                    <a:pt x="390" y="264"/>
                    <a:pt x="390" y="264"/>
                  </a:cubicBezTo>
                  <a:cubicBezTo>
                    <a:pt x="207" y="310"/>
                    <a:pt x="207" y="310"/>
                    <a:pt x="207" y="310"/>
                  </a:cubicBezTo>
                  <a:cubicBezTo>
                    <a:pt x="203" y="310"/>
                    <a:pt x="199" y="310"/>
                    <a:pt x="197" y="308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9" y="179"/>
                    <a:pt x="43" y="135"/>
                    <a:pt x="60" y="124"/>
                  </a:cubicBezTo>
                  <a:cubicBezTo>
                    <a:pt x="197" y="244"/>
                    <a:pt x="197" y="244"/>
                    <a:pt x="197" y="244"/>
                  </a:cubicBezTo>
                  <a:cubicBezTo>
                    <a:pt x="199" y="245"/>
                    <a:pt x="203" y="246"/>
                    <a:pt x="207" y="245"/>
                  </a:cubicBezTo>
                  <a:cubicBezTo>
                    <a:pt x="390" y="200"/>
                    <a:pt x="390" y="200"/>
                    <a:pt x="390" y="200"/>
                  </a:cubicBezTo>
                  <a:close/>
                  <a:moveTo>
                    <a:pt x="65" y="46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390" y="124"/>
                    <a:pt x="390" y="124"/>
                    <a:pt x="390" y="124"/>
                  </a:cubicBezTo>
                  <a:cubicBezTo>
                    <a:pt x="390" y="140"/>
                    <a:pt x="390" y="140"/>
                    <a:pt x="390" y="140"/>
                  </a:cubicBezTo>
                  <a:cubicBezTo>
                    <a:pt x="215" y="184"/>
                    <a:pt x="215" y="184"/>
                    <a:pt x="215" y="184"/>
                  </a:cubicBezTo>
                  <a:cubicBezTo>
                    <a:pt x="208" y="195"/>
                    <a:pt x="209" y="205"/>
                    <a:pt x="215" y="215"/>
                  </a:cubicBezTo>
                  <a:cubicBezTo>
                    <a:pt x="390" y="172"/>
                    <a:pt x="390" y="172"/>
                    <a:pt x="390" y="172"/>
                  </a:cubicBezTo>
                  <a:cubicBezTo>
                    <a:pt x="390" y="188"/>
                    <a:pt x="390" y="188"/>
                    <a:pt x="390" y="188"/>
                  </a:cubicBezTo>
                  <a:cubicBezTo>
                    <a:pt x="207" y="234"/>
                    <a:pt x="207" y="234"/>
                    <a:pt x="207" y="234"/>
                  </a:cubicBezTo>
                  <a:cubicBezTo>
                    <a:pt x="203" y="235"/>
                    <a:pt x="199" y="234"/>
                    <a:pt x="197" y="23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48" y="102"/>
                    <a:pt x="42" y="51"/>
                    <a:pt x="65" y="46"/>
                  </a:cubicBezTo>
                  <a:close/>
                  <a:moveTo>
                    <a:pt x="224" y="421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353" y="398"/>
                    <a:pt x="353" y="398"/>
                    <a:pt x="353" y="398"/>
                  </a:cubicBezTo>
                  <a:cubicBezTo>
                    <a:pt x="353" y="372"/>
                    <a:pt x="353" y="372"/>
                    <a:pt x="353" y="372"/>
                  </a:cubicBezTo>
                  <a:cubicBezTo>
                    <a:pt x="224" y="421"/>
                    <a:pt x="224" y="421"/>
                    <a:pt x="224" y="421"/>
                  </a:cubicBezTo>
                  <a:close/>
                  <a:moveTo>
                    <a:pt x="418" y="335"/>
                  </a:moveTo>
                  <a:cubicBezTo>
                    <a:pt x="364" y="355"/>
                    <a:pt x="364" y="355"/>
                    <a:pt x="364" y="355"/>
                  </a:cubicBezTo>
                  <a:cubicBezTo>
                    <a:pt x="364" y="434"/>
                    <a:pt x="364" y="434"/>
                    <a:pt x="364" y="434"/>
                  </a:cubicBezTo>
                  <a:cubicBezTo>
                    <a:pt x="391" y="402"/>
                    <a:pt x="391" y="402"/>
                    <a:pt x="391" y="402"/>
                  </a:cubicBezTo>
                  <a:cubicBezTo>
                    <a:pt x="418" y="414"/>
                    <a:pt x="418" y="414"/>
                    <a:pt x="418" y="414"/>
                  </a:cubicBezTo>
                  <a:cubicBezTo>
                    <a:pt x="418" y="374"/>
                    <a:pt x="418" y="374"/>
                    <a:pt x="418" y="374"/>
                  </a:cubicBezTo>
                  <a:cubicBezTo>
                    <a:pt x="442" y="365"/>
                    <a:pt x="442" y="365"/>
                    <a:pt x="442" y="365"/>
                  </a:cubicBezTo>
                  <a:cubicBezTo>
                    <a:pt x="453" y="360"/>
                    <a:pt x="457" y="356"/>
                    <a:pt x="457" y="346"/>
                  </a:cubicBezTo>
                  <a:cubicBezTo>
                    <a:pt x="457" y="283"/>
                    <a:pt x="457" y="283"/>
                    <a:pt x="457" y="283"/>
                  </a:cubicBezTo>
                  <a:cubicBezTo>
                    <a:pt x="457" y="278"/>
                    <a:pt x="455" y="274"/>
                    <a:pt x="451" y="272"/>
                  </a:cubicBezTo>
                  <a:cubicBezTo>
                    <a:pt x="400" y="242"/>
                    <a:pt x="400" y="242"/>
                    <a:pt x="400" y="242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03" y="322"/>
                    <a:pt x="193" y="320"/>
                    <a:pt x="187" y="314"/>
                  </a:cubicBezTo>
                  <a:cubicBezTo>
                    <a:pt x="56" y="197"/>
                    <a:pt x="56" y="197"/>
                    <a:pt x="56" y="19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224" y="378"/>
                    <a:pt x="224" y="378"/>
                    <a:pt x="224" y="378"/>
                  </a:cubicBezTo>
                  <a:cubicBezTo>
                    <a:pt x="432" y="299"/>
                    <a:pt x="432" y="299"/>
                    <a:pt x="432" y="29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18" y="347"/>
                    <a:pt x="418" y="347"/>
                    <a:pt x="418" y="347"/>
                  </a:cubicBezTo>
                  <a:cubicBezTo>
                    <a:pt x="418" y="335"/>
                    <a:pt x="418" y="335"/>
                    <a:pt x="418" y="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6" name="圆角矩形 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-127000" y="3746500"/>
            <a:ext cx="914079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791797" y="4345214"/>
            <a:ext cx="1817495" cy="1082010"/>
            <a:chOff x="791797" y="4345214"/>
            <a:chExt cx="1817495" cy="1082010"/>
          </a:xfrm>
        </p:grpSpPr>
        <p:sp>
          <p:nvSpPr>
            <p:cNvPr id="17" name="文本框 16"/>
            <p:cNvSpPr txBox="1"/>
            <p:nvPr/>
          </p:nvSpPr>
          <p:spPr>
            <a:xfrm>
              <a:off x="1197848" y="43452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1797" y="4688564"/>
              <a:ext cx="181749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657032" y="2240484"/>
            <a:ext cx="1861489" cy="1052744"/>
            <a:chOff x="2657032" y="2240484"/>
            <a:chExt cx="1861489" cy="1052744"/>
          </a:xfrm>
        </p:grpSpPr>
        <p:sp>
          <p:nvSpPr>
            <p:cNvPr id="19" name="文本框 18"/>
            <p:cNvSpPr txBox="1"/>
            <p:nvPr/>
          </p:nvSpPr>
          <p:spPr>
            <a:xfrm>
              <a:off x="3034768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第二阶段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657032" y="2554568"/>
              <a:ext cx="1861489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43343" y="4350014"/>
            <a:ext cx="1785100" cy="1077210"/>
            <a:chOff x="4543343" y="4350014"/>
            <a:chExt cx="1785100" cy="1077210"/>
          </a:xfrm>
        </p:grpSpPr>
        <p:sp>
          <p:nvSpPr>
            <p:cNvPr id="21" name="文本框 20"/>
            <p:cNvSpPr txBox="1"/>
            <p:nvPr/>
          </p:nvSpPr>
          <p:spPr>
            <a:xfrm>
              <a:off x="4940677" y="43500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第三阶段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543343" y="4688564"/>
              <a:ext cx="1785100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397446" y="2240484"/>
            <a:ext cx="1896361" cy="1072411"/>
            <a:chOff x="6397446" y="2240484"/>
            <a:chExt cx="1896361" cy="1072411"/>
          </a:xfrm>
        </p:grpSpPr>
        <p:sp>
          <p:nvSpPr>
            <p:cNvPr id="23" name="文本框 22"/>
            <p:cNvSpPr txBox="1"/>
            <p:nvPr/>
          </p:nvSpPr>
          <p:spPr>
            <a:xfrm>
              <a:off x="6788862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第四阶段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397446" y="2574235"/>
              <a:ext cx="189636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52732" y="3484886"/>
            <a:ext cx="637415" cy="523220"/>
            <a:chOff x="1352732" y="3484886"/>
            <a:chExt cx="637415" cy="523220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1445655" y="3516298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52732" y="3484886"/>
              <a:ext cx="637415" cy="52322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18757" y="3484886"/>
            <a:ext cx="637415" cy="523220"/>
            <a:chOff x="3218757" y="3484886"/>
            <a:chExt cx="637415" cy="523220"/>
          </a:xfrm>
        </p:grpSpPr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3307267" y="3516297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218757" y="3484886"/>
              <a:ext cx="637415" cy="52322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84782" y="3484886"/>
            <a:ext cx="637415" cy="523220"/>
            <a:chOff x="5084782" y="3484886"/>
            <a:chExt cx="637415" cy="523220"/>
          </a:xfrm>
        </p:grpSpPr>
        <p:sp>
          <p:nvSpPr>
            <p:cNvPr id="15" name="矩形 14"/>
            <p:cNvSpPr>
              <a:spLocks noChangeAspect="1"/>
            </p:cNvSpPr>
            <p:nvPr/>
          </p:nvSpPr>
          <p:spPr>
            <a:xfrm>
              <a:off x="5168879" y="3516298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084782" y="3484886"/>
              <a:ext cx="637415" cy="52322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938107" y="3483430"/>
            <a:ext cx="637415" cy="523220"/>
            <a:chOff x="6938107" y="3483430"/>
            <a:chExt cx="637415" cy="523220"/>
          </a:xfrm>
        </p:grpSpPr>
        <p:sp>
          <p:nvSpPr>
            <p:cNvPr id="16" name="矩形 15"/>
            <p:cNvSpPr>
              <a:spLocks noChangeAspect="1"/>
            </p:cNvSpPr>
            <p:nvPr/>
          </p:nvSpPr>
          <p:spPr>
            <a:xfrm>
              <a:off x="7030491" y="3516298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938107" y="3483430"/>
              <a:ext cx="637415" cy="52322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13798" y="3129642"/>
            <a:ext cx="1233715" cy="1233715"/>
            <a:chOff x="9013798" y="3129642"/>
            <a:chExt cx="1233715" cy="1233715"/>
          </a:xfrm>
        </p:grpSpPr>
        <p:sp>
          <p:nvSpPr>
            <p:cNvPr id="4" name="矩形 3"/>
            <p:cNvSpPr/>
            <p:nvPr/>
          </p:nvSpPr>
          <p:spPr>
            <a:xfrm>
              <a:off x="9013798" y="3129642"/>
              <a:ext cx="1233715" cy="123371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293477" y="3421876"/>
              <a:ext cx="674356" cy="646327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研究阶段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5" name="圆角矩形 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0B04056E-6912-4DA3-946A-09D66A6302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07" y="239783"/>
            <a:ext cx="1018633" cy="29408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2076</Words>
  <Application>Microsoft Office PowerPoint</Application>
  <PresentationFormat>宽屏</PresentationFormat>
  <Paragraphs>334</Paragraphs>
  <Slides>29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0022</dc:title>
  <dc:creator>ZK</dc:creator>
  <cp:lastModifiedBy>Arthas</cp:lastModifiedBy>
  <cp:revision>152</cp:revision>
  <dcterms:created xsi:type="dcterms:W3CDTF">2017-04-21T07:43:00Z</dcterms:created>
  <dcterms:modified xsi:type="dcterms:W3CDTF">2019-07-18T05:29:00Z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